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80" r:id="rId3"/>
    <p:sldId id="297" r:id="rId4"/>
    <p:sldId id="293" r:id="rId5"/>
    <p:sldId id="285" r:id="rId6"/>
    <p:sldId id="286" r:id="rId7"/>
    <p:sldId id="296" r:id="rId8"/>
    <p:sldId id="287" r:id="rId9"/>
    <p:sldId id="288" r:id="rId10"/>
    <p:sldId id="290" r:id="rId11"/>
    <p:sldId id="291" r:id="rId12"/>
    <p:sldId id="299" r:id="rId13"/>
    <p:sldId id="292" r:id="rId14"/>
    <p:sldId id="284" r:id="rId15"/>
  </p:sldIdLst>
  <p:sldSz cx="9144000" cy="6858000" type="screen4x3"/>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D4D4D"/>
    <a:srgbClr val="B92D14"/>
    <a:srgbClr val="35759D"/>
    <a:srgbClr val="35B19D"/>
    <a:srgbClr val="E8E8E8"/>
    <a:srgbClr val="4B9600"/>
    <a:srgbClr val="366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6" autoAdjust="0"/>
    <p:restoredTop sz="95596" autoAdjust="0"/>
  </p:normalViewPr>
  <p:slideViewPr>
    <p:cSldViewPr>
      <p:cViewPr varScale="1">
        <p:scale>
          <a:sx n="87" d="100"/>
          <a:sy n="87" d="100"/>
        </p:scale>
        <p:origin x="1224"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E2BF11-3CE5-444E-81B0-8513F3DA5C9A}"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GB"/>
        </a:p>
      </dgm:t>
    </dgm:pt>
    <dgm:pt modelId="{89F9E857-8B01-4C33-A35E-708D45105A91}">
      <dgm:prSet phldrT="[Text]" custT="1"/>
      <dgm:spPr>
        <a:solidFill>
          <a:srgbClr val="FFFF00"/>
        </a:solidFill>
      </dgm:spPr>
      <dgm:t>
        <a:bodyPr/>
        <a:lstStyle/>
        <a:p>
          <a:r>
            <a:rPr lang="en-GB" sz="900" b="1">
              <a:solidFill>
                <a:sysClr val="windowText" lastClr="000000"/>
              </a:solidFill>
            </a:rPr>
            <a:t>To continue to maintain and continue to build on teaching and Learning outcomes </a:t>
          </a:r>
        </a:p>
      </dgm:t>
    </dgm:pt>
    <dgm:pt modelId="{68B53A5A-D75F-4670-8A31-0A1909C58AD5}" type="parTrans" cxnId="{FCF1A1BD-D7DE-4880-A30B-32BF4F323843}">
      <dgm:prSet/>
      <dgm:spPr/>
      <dgm:t>
        <a:bodyPr/>
        <a:lstStyle/>
        <a:p>
          <a:endParaRPr lang="en-GB"/>
        </a:p>
      </dgm:t>
    </dgm:pt>
    <dgm:pt modelId="{8A2D9DA3-426E-4FE8-ACA2-E9CAD5DA8FFB}" type="sibTrans" cxnId="{FCF1A1BD-D7DE-4880-A30B-32BF4F323843}">
      <dgm:prSet/>
      <dgm:spPr>
        <a:noFill/>
      </dgm:spPr>
      <dgm:t>
        <a:bodyPr/>
        <a:lstStyle/>
        <a:p>
          <a:endParaRPr lang="en-GB"/>
        </a:p>
      </dgm:t>
    </dgm:pt>
    <dgm:pt modelId="{CCB68D6C-A305-4D09-8201-18DC13516174}">
      <dgm:prSet phldrT="[Text]" custT="1"/>
      <dgm:spPr>
        <a:solidFill>
          <a:srgbClr val="FFFF00"/>
        </a:solidFill>
      </dgm:spPr>
      <dgm:t>
        <a:bodyPr/>
        <a:lstStyle/>
        <a:p>
          <a:r>
            <a:rPr lang="en-GB" sz="900" b="1">
              <a:solidFill>
                <a:sysClr val="windowText" lastClr="000000"/>
              </a:solidFill>
            </a:rPr>
            <a:t>To continue to diminish the gap of all vulnerable groups including the lowest 20% of learners</a:t>
          </a:r>
          <a:endParaRPr lang="en-GB" sz="900">
            <a:solidFill>
              <a:sysClr val="windowText" lastClr="000000"/>
            </a:solidFill>
          </a:endParaRPr>
        </a:p>
      </dgm:t>
    </dgm:pt>
    <dgm:pt modelId="{A686082C-1555-41FE-95D8-3E9E9B3386D9}" type="parTrans" cxnId="{1E2999C1-73E8-42F6-B433-20596D90A2B9}">
      <dgm:prSet/>
      <dgm:spPr/>
      <dgm:t>
        <a:bodyPr/>
        <a:lstStyle/>
        <a:p>
          <a:endParaRPr lang="en-GB"/>
        </a:p>
      </dgm:t>
    </dgm:pt>
    <dgm:pt modelId="{2F315333-9332-43A2-A327-C1C2FF8BDEF9}" type="sibTrans" cxnId="{1E2999C1-73E8-42F6-B433-20596D90A2B9}">
      <dgm:prSet/>
      <dgm:spPr/>
      <dgm:t>
        <a:bodyPr/>
        <a:lstStyle/>
        <a:p>
          <a:endParaRPr lang="en-GB"/>
        </a:p>
      </dgm:t>
    </dgm:pt>
    <dgm:pt modelId="{57113505-A363-40A2-8C7A-816959787560}">
      <dgm:prSet phldrT="[Text]" custT="1"/>
      <dgm:spPr>
        <a:solidFill>
          <a:srgbClr val="FFFF00"/>
        </a:solidFill>
      </dgm:spPr>
      <dgm:t>
        <a:bodyPr/>
        <a:lstStyle/>
        <a:p>
          <a:r>
            <a:rPr lang="en-GB" sz="900" b="1">
              <a:solidFill>
                <a:sysClr val="windowText" lastClr="000000"/>
              </a:solidFill>
            </a:rPr>
            <a:t>To continue to embed standards in Reading, Writing and Maths</a:t>
          </a:r>
        </a:p>
        <a:p>
          <a:r>
            <a:rPr lang="en-GB" sz="900" b="1">
              <a:solidFill>
                <a:sysClr val="windowText" lastClr="000000"/>
              </a:solidFill>
            </a:rPr>
            <a:t>To continue to use opportunities of NTP and SLT</a:t>
          </a:r>
          <a:endParaRPr lang="en-GB" sz="900">
            <a:solidFill>
              <a:sysClr val="windowText" lastClr="000000"/>
            </a:solidFill>
          </a:endParaRPr>
        </a:p>
      </dgm:t>
    </dgm:pt>
    <dgm:pt modelId="{BD8F733D-CE98-4F98-9E01-D634EE2E0FF1}" type="parTrans" cxnId="{25648599-1D2B-4DBF-A17E-D52B27451D7C}">
      <dgm:prSet/>
      <dgm:spPr/>
      <dgm:t>
        <a:bodyPr/>
        <a:lstStyle/>
        <a:p>
          <a:endParaRPr lang="en-GB"/>
        </a:p>
      </dgm:t>
    </dgm:pt>
    <dgm:pt modelId="{42E7EA44-A0CB-4AEB-ADE9-7EDB12B86A37}" type="sibTrans" cxnId="{25648599-1D2B-4DBF-A17E-D52B27451D7C}">
      <dgm:prSet/>
      <dgm:spPr/>
      <dgm:t>
        <a:bodyPr/>
        <a:lstStyle/>
        <a:p>
          <a:endParaRPr lang="en-GB"/>
        </a:p>
      </dgm:t>
    </dgm:pt>
    <dgm:pt modelId="{229957EA-9C0A-41CF-92A3-B52125D638EF}">
      <dgm:prSet phldrT="[Text]" custT="1"/>
      <dgm:spPr>
        <a:solidFill>
          <a:srgbClr val="FFFF00"/>
        </a:solidFill>
      </dgm:spPr>
      <dgm:t>
        <a:bodyPr/>
        <a:lstStyle/>
        <a:p>
          <a:r>
            <a:rPr lang="en-GB" sz="900" b="1">
              <a:solidFill>
                <a:sysClr val="windowText" lastClr="000000"/>
              </a:solidFill>
            </a:rPr>
            <a:t>To continue with marking and feedback to challenge children and address misconceptions, </a:t>
          </a:r>
          <a:endParaRPr lang="en-GB" sz="900">
            <a:solidFill>
              <a:sysClr val="windowText" lastClr="000000"/>
            </a:solidFill>
          </a:endParaRPr>
        </a:p>
      </dgm:t>
    </dgm:pt>
    <dgm:pt modelId="{0F01B66F-376A-4DFE-82A4-D61B63921E30}" type="parTrans" cxnId="{AD535FFC-F6ED-4824-8F42-EFA49BE97FFA}">
      <dgm:prSet/>
      <dgm:spPr/>
      <dgm:t>
        <a:bodyPr/>
        <a:lstStyle/>
        <a:p>
          <a:endParaRPr lang="en-GB"/>
        </a:p>
      </dgm:t>
    </dgm:pt>
    <dgm:pt modelId="{FEADD402-D5D2-4446-8BDE-62F5E54FA77C}" type="sibTrans" cxnId="{AD535FFC-F6ED-4824-8F42-EFA49BE97FFA}">
      <dgm:prSet/>
      <dgm:spPr/>
      <dgm:t>
        <a:bodyPr/>
        <a:lstStyle/>
        <a:p>
          <a:endParaRPr lang="en-GB"/>
        </a:p>
      </dgm:t>
    </dgm:pt>
    <dgm:pt modelId="{DFE32832-7FF4-4DE3-A110-B1D308082BBB}">
      <dgm:prSet phldrT="[Text]" custT="1"/>
      <dgm:spPr>
        <a:solidFill>
          <a:srgbClr val="FFFF00"/>
        </a:solidFill>
      </dgm:spPr>
      <dgm:t>
        <a:bodyPr/>
        <a:lstStyle/>
        <a:p>
          <a:r>
            <a:rPr lang="en-GB" sz="900" b="1">
              <a:solidFill>
                <a:sysClr val="windowText" lastClr="000000"/>
              </a:solidFill>
            </a:rPr>
            <a:t>To continue to ensure the curriculum is coherently planned and sequenced, broad and balanced</a:t>
          </a:r>
          <a:endParaRPr lang="en-GB" sz="900">
            <a:solidFill>
              <a:sysClr val="windowText" lastClr="000000"/>
            </a:solidFill>
          </a:endParaRPr>
        </a:p>
      </dgm:t>
    </dgm:pt>
    <dgm:pt modelId="{663464D8-702D-4AB1-81DA-B5042178588A}" type="parTrans" cxnId="{77CD28C8-B04C-4306-99BF-259FE4CE98BB}">
      <dgm:prSet/>
      <dgm:spPr/>
      <dgm:t>
        <a:bodyPr/>
        <a:lstStyle/>
        <a:p>
          <a:endParaRPr lang="en-GB"/>
        </a:p>
      </dgm:t>
    </dgm:pt>
    <dgm:pt modelId="{D58BFE48-71A3-423D-BFA6-E58B5586ACB8}" type="sibTrans" cxnId="{77CD28C8-B04C-4306-99BF-259FE4CE98BB}">
      <dgm:prSet/>
      <dgm:spPr/>
      <dgm:t>
        <a:bodyPr/>
        <a:lstStyle/>
        <a:p>
          <a:endParaRPr lang="en-GB"/>
        </a:p>
      </dgm:t>
    </dgm:pt>
    <dgm:pt modelId="{DB730EF7-5294-47B9-9DF9-88F96AF85202}">
      <dgm:prSet custT="1"/>
      <dgm:spPr>
        <a:solidFill>
          <a:srgbClr val="FFFF00"/>
        </a:solidFill>
      </dgm:spPr>
      <dgm:t>
        <a:bodyPr/>
        <a:lstStyle/>
        <a:p>
          <a:r>
            <a:rPr lang="en-GB" sz="900" b="1">
              <a:solidFill>
                <a:sysClr val="windowText" lastClr="000000"/>
              </a:solidFill>
            </a:rPr>
            <a:t>To continue to promote reading across school, maintain a rigorous approach to teaching it and link with phonics (Early years reading), ensure EEF support for reading tips is given to parents at the start of the academic term</a:t>
          </a:r>
          <a:endParaRPr lang="en-GB" sz="900">
            <a:solidFill>
              <a:sysClr val="windowText" lastClr="000000"/>
            </a:solidFill>
          </a:endParaRPr>
        </a:p>
      </dgm:t>
    </dgm:pt>
    <dgm:pt modelId="{FCA2AD29-6DA9-4E8D-900E-430005A92626}" type="parTrans" cxnId="{9B87C325-30AB-4CBF-A777-3FDB04686CC7}">
      <dgm:prSet/>
      <dgm:spPr/>
      <dgm:t>
        <a:bodyPr/>
        <a:lstStyle/>
        <a:p>
          <a:endParaRPr lang="en-GB"/>
        </a:p>
      </dgm:t>
    </dgm:pt>
    <dgm:pt modelId="{E8A8DC78-5BC9-4333-A558-563A8D206976}" type="sibTrans" cxnId="{9B87C325-30AB-4CBF-A777-3FDB04686CC7}">
      <dgm:prSet/>
      <dgm:spPr/>
      <dgm:t>
        <a:bodyPr/>
        <a:lstStyle/>
        <a:p>
          <a:endParaRPr lang="en-GB"/>
        </a:p>
      </dgm:t>
    </dgm:pt>
    <dgm:pt modelId="{A674F36B-0EE6-420C-8A28-3FF38DF133C3}">
      <dgm:prSet/>
      <dgm:spPr>
        <a:solidFill>
          <a:srgbClr val="FFFF00"/>
        </a:solidFill>
      </dgm:spPr>
      <dgm:t>
        <a:bodyPr/>
        <a:lstStyle/>
        <a:p>
          <a:r>
            <a:rPr lang="en-GB" b="1">
              <a:solidFill>
                <a:sysClr val="windowText" lastClr="000000"/>
              </a:solidFill>
            </a:rPr>
            <a:t>Current Priorities 2022-23</a:t>
          </a:r>
        </a:p>
      </dgm:t>
    </dgm:pt>
    <dgm:pt modelId="{31A389D5-2715-4504-B6A5-749AAEAC59A5}" type="parTrans" cxnId="{60604954-87C8-46D5-8B31-C72047FD76DE}">
      <dgm:prSet/>
      <dgm:spPr/>
      <dgm:t>
        <a:bodyPr/>
        <a:lstStyle/>
        <a:p>
          <a:endParaRPr lang="en-GB"/>
        </a:p>
      </dgm:t>
    </dgm:pt>
    <dgm:pt modelId="{0B241B94-72FF-4406-8504-08A4FFE5EAAB}" type="sibTrans" cxnId="{60604954-87C8-46D5-8B31-C72047FD76DE}">
      <dgm:prSet/>
      <dgm:spPr/>
      <dgm:t>
        <a:bodyPr/>
        <a:lstStyle/>
        <a:p>
          <a:endParaRPr lang="en-GB"/>
        </a:p>
      </dgm:t>
    </dgm:pt>
    <dgm:pt modelId="{4362858D-3C2E-4DE0-8032-60DDE71353F9}" type="pres">
      <dgm:prSet presAssocID="{DCE2BF11-3CE5-444E-81B0-8513F3DA5C9A}" presName="cycle" presStyleCnt="0">
        <dgm:presLayoutVars>
          <dgm:dir/>
          <dgm:resizeHandles val="exact"/>
        </dgm:presLayoutVars>
      </dgm:prSet>
      <dgm:spPr/>
      <dgm:t>
        <a:bodyPr/>
        <a:lstStyle/>
        <a:p>
          <a:endParaRPr lang="en-GB"/>
        </a:p>
      </dgm:t>
    </dgm:pt>
    <dgm:pt modelId="{861FBC33-8AFD-4DC6-A134-C7F30D734390}" type="pres">
      <dgm:prSet presAssocID="{89F9E857-8B01-4C33-A35E-708D45105A91}" presName="node" presStyleLbl="node1" presStyleIdx="0" presStyleCnt="7" custScaleX="142988" custRadScaleRad="99517">
        <dgm:presLayoutVars>
          <dgm:bulletEnabled val="1"/>
        </dgm:presLayoutVars>
      </dgm:prSet>
      <dgm:spPr/>
      <dgm:t>
        <a:bodyPr/>
        <a:lstStyle/>
        <a:p>
          <a:endParaRPr lang="en-GB"/>
        </a:p>
      </dgm:t>
    </dgm:pt>
    <dgm:pt modelId="{F80F41AE-8A1F-4CC5-A8BB-D54FE29EED7F}" type="pres">
      <dgm:prSet presAssocID="{8A2D9DA3-426E-4FE8-ACA2-E9CAD5DA8FFB}" presName="sibTrans" presStyleLbl="sibTrans2D1" presStyleIdx="0" presStyleCnt="7" custFlipHor="0" custScaleX="245789" custLinFactX="-700000" custLinFactY="-200000" custLinFactNeighborX="-749071" custLinFactNeighborY="-255888"/>
      <dgm:spPr/>
      <dgm:t>
        <a:bodyPr/>
        <a:lstStyle/>
        <a:p>
          <a:endParaRPr lang="en-GB"/>
        </a:p>
      </dgm:t>
    </dgm:pt>
    <dgm:pt modelId="{97603001-8B50-4702-B1C9-75B286456583}" type="pres">
      <dgm:prSet presAssocID="{8A2D9DA3-426E-4FE8-ACA2-E9CAD5DA8FFB}" presName="connectorText" presStyleLbl="sibTrans2D1" presStyleIdx="0" presStyleCnt="7"/>
      <dgm:spPr/>
      <dgm:t>
        <a:bodyPr/>
        <a:lstStyle/>
        <a:p>
          <a:endParaRPr lang="en-GB"/>
        </a:p>
      </dgm:t>
    </dgm:pt>
    <dgm:pt modelId="{C54F293B-54E4-440D-96A0-D28783B86F94}" type="pres">
      <dgm:prSet presAssocID="{DB730EF7-5294-47B9-9DF9-88F96AF85202}" presName="node" presStyleLbl="node1" presStyleIdx="1" presStyleCnt="7" custScaleX="206411" custScaleY="142827" custRadScaleRad="109166" custRadScaleInc="38780">
        <dgm:presLayoutVars>
          <dgm:bulletEnabled val="1"/>
        </dgm:presLayoutVars>
      </dgm:prSet>
      <dgm:spPr/>
      <dgm:t>
        <a:bodyPr/>
        <a:lstStyle/>
        <a:p>
          <a:endParaRPr lang="en-GB"/>
        </a:p>
      </dgm:t>
    </dgm:pt>
    <dgm:pt modelId="{29E7A798-853F-4776-9256-4824A9CB1E44}" type="pres">
      <dgm:prSet presAssocID="{E8A8DC78-5BC9-4333-A558-563A8D206976}" presName="sibTrans" presStyleLbl="sibTrans2D1" presStyleIdx="1" presStyleCnt="7" custAng="11292623"/>
      <dgm:spPr/>
      <dgm:t>
        <a:bodyPr/>
        <a:lstStyle/>
        <a:p>
          <a:endParaRPr lang="en-GB"/>
        </a:p>
      </dgm:t>
    </dgm:pt>
    <dgm:pt modelId="{3B2D8B90-E598-4AE8-983D-800D77A9646F}" type="pres">
      <dgm:prSet presAssocID="{E8A8DC78-5BC9-4333-A558-563A8D206976}" presName="connectorText" presStyleLbl="sibTrans2D1" presStyleIdx="1" presStyleCnt="7"/>
      <dgm:spPr/>
      <dgm:t>
        <a:bodyPr/>
        <a:lstStyle/>
        <a:p>
          <a:endParaRPr lang="en-GB"/>
        </a:p>
      </dgm:t>
    </dgm:pt>
    <dgm:pt modelId="{F7A52A2D-9A03-4BDD-8B36-E64AABF318DB}" type="pres">
      <dgm:prSet presAssocID="{A674F36B-0EE6-420C-8A28-3FF38DF133C3}" presName="node" presStyleLbl="node1" presStyleIdx="2" presStyleCnt="7" custRadScaleRad="5851" custRadScaleInc="-427260">
        <dgm:presLayoutVars>
          <dgm:bulletEnabled val="1"/>
        </dgm:presLayoutVars>
      </dgm:prSet>
      <dgm:spPr/>
      <dgm:t>
        <a:bodyPr/>
        <a:lstStyle/>
        <a:p>
          <a:endParaRPr lang="en-GB"/>
        </a:p>
      </dgm:t>
    </dgm:pt>
    <dgm:pt modelId="{6F54AA0C-F12A-46FB-84BD-923B0ABF16FC}" type="pres">
      <dgm:prSet presAssocID="{0B241B94-72FF-4406-8504-08A4FFE5EAAB}" presName="sibTrans" presStyleLbl="sibTrans2D1" presStyleIdx="2" presStyleCnt="7" custScaleX="128885"/>
      <dgm:spPr/>
      <dgm:t>
        <a:bodyPr/>
        <a:lstStyle/>
        <a:p>
          <a:endParaRPr lang="en-GB"/>
        </a:p>
      </dgm:t>
    </dgm:pt>
    <dgm:pt modelId="{E0F050D5-5FFD-47C9-91AD-6EAF628C0BB7}" type="pres">
      <dgm:prSet presAssocID="{0B241B94-72FF-4406-8504-08A4FFE5EAAB}" presName="connectorText" presStyleLbl="sibTrans2D1" presStyleIdx="2" presStyleCnt="7"/>
      <dgm:spPr/>
      <dgm:t>
        <a:bodyPr/>
        <a:lstStyle/>
        <a:p>
          <a:endParaRPr lang="en-GB"/>
        </a:p>
      </dgm:t>
    </dgm:pt>
    <dgm:pt modelId="{DE6FD2D8-8D04-44F9-A65F-3B26A0E6A9E1}" type="pres">
      <dgm:prSet presAssocID="{CCB68D6C-A305-4D09-8201-18DC13516174}" presName="node" presStyleLbl="node1" presStyleIdx="3" presStyleCnt="7" custScaleX="165556" custScaleY="103980" custRadScaleRad="96412" custRadScaleInc="-158699">
        <dgm:presLayoutVars>
          <dgm:bulletEnabled val="1"/>
        </dgm:presLayoutVars>
      </dgm:prSet>
      <dgm:spPr/>
      <dgm:t>
        <a:bodyPr/>
        <a:lstStyle/>
        <a:p>
          <a:endParaRPr lang="en-GB"/>
        </a:p>
      </dgm:t>
    </dgm:pt>
    <dgm:pt modelId="{C248A41E-D3D3-4E0A-82A8-CF2BE8AF61C2}" type="pres">
      <dgm:prSet presAssocID="{2F315333-9332-43A2-A327-C1C2FF8BDEF9}" presName="sibTrans" presStyleLbl="sibTrans2D1" presStyleIdx="3" presStyleCnt="7" custAng="17822320" custScaleX="214472" custLinFactX="-200000" custLinFactY="-13482" custLinFactNeighborX="-246713" custLinFactNeighborY="-100000"/>
      <dgm:spPr/>
      <dgm:t>
        <a:bodyPr/>
        <a:lstStyle/>
        <a:p>
          <a:endParaRPr lang="en-GB"/>
        </a:p>
      </dgm:t>
    </dgm:pt>
    <dgm:pt modelId="{78AB1053-DD77-406D-A7BD-3B00BB90690D}" type="pres">
      <dgm:prSet presAssocID="{2F315333-9332-43A2-A327-C1C2FF8BDEF9}" presName="connectorText" presStyleLbl="sibTrans2D1" presStyleIdx="3" presStyleCnt="7"/>
      <dgm:spPr/>
      <dgm:t>
        <a:bodyPr/>
        <a:lstStyle/>
        <a:p>
          <a:endParaRPr lang="en-GB"/>
        </a:p>
      </dgm:t>
    </dgm:pt>
    <dgm:pt modelId="{17080E01-E85A-442D-9E63-C7449BA34FCC}" type="pres">
      <dgm:prSet presAssocID="{57113505-A363-40A2-8C7A-816959787560}" presName="node" presStyleLbl="node1" presStyleIdx="4" presStyleCnt="7" custScaleX="151564" custRadScaleRad="83452" custRadScaleInc="-100473">
        <dgm:presLayoutVars>
          <dgm:bulletEnabled val="1"/>
        </dgm:presLayoutVars>
      </dgm:prSet>
      <dgm:spPr/>
      <dgm:t>
        <a:bodyPr/>
        <a:lstStyle/>
        <a:p>
          <a:endParaRPr lang="en-GB"/>
        </a:p>
      </dgm:t>
    </dgm:pt>
    <dgm:pt modelId="{D92B2C50-82BB-4084-9800-34379F2C0F32}" type="pres">
      <dgm:prSet presAssocID="{42E7EA44-A0CB-4AEB-ADE9-7EDB12B86A37}" presName="sibTrans" presStyleLbl="sibTrans2D1" presStyleIdx="4" presStyleCnt="7" custScaleX="98720" custScaleY="118708" custLinFactY="-200000" custLinFactNeighborX="21836" custLinFactNeighborY="-257714"/>
      <dgm:spPr/>
      <dgm:t>
        <a:bodyPr/>
        <a:lstStyle/>
        <a:p>
          <a:endParaRPr lang="en-GB"/>
        </a:p>
      </dgm:t>
    </dgm:pt>
    <dgm:pt modelId="{7C531741-DCC9-486B-94FA-E951FD1E369D}" type="pres">
      <dgm:prSet presAssocID="{42E7EA44-A0CB-4AEB-ADE9-7EDB12B86A37}" presName="connectorText" presStyleLbl="sibTrans2D1" presStyleIdx="4" presStyleCnt="7"/>
      <dgm:spPr/>
      <dgm:t>
        <a:bodyPr/>
        <a:lstStyle/>
        <a:p>
          <a:endParaRPr lang="en-GB"/>
        </a:p>
      </dgm:t>
    </dgm:pt>
    <dgm:pt modelId="{4F932D5F-517E-47CB-9323-DC4F865FDA4A}" type="pres">
      <dgm:prSet presAssocID="{229957EA-9C0A-41CF-92A3-B52125D638EF}" presName="node" presStyleLbl="node1" presStyleIdx="5" presStyleCnt="7" custScaleX="166726">
        <dgm:presLayoutVars>
          <dgm:bulletEnabled val="1"/>
        </dgm:presLayoutVars>
      </dgm:prSet>
      <dgm:spPr/>
      <dgm:t>
        <a:bodyPr/>
        <a:lstStyle/>
        <a:p>
          <a:endParaRPr lang="en-GB"/>
        </a:p>
      </dgm:t>
    </dgm:pt>
    <dgm:pt modelId="{5708E216-B964-4A32-8513-4435E3EF8DF2}" type="pres">
      <dgm:prSet presAssocID="{FEADD402-D5D2-4446-8BDE-62F5E54FA77C}" presName="sibTrans" presStyleLbl="sibTrans2D1" presStyleIdx="5" presStyleCnt="7" custAng="16076026" custFlipVert="1" custScaleX="165306" custScaleY="106560" custLinFactX="100000" custLinFactY="43745" custLinFactNeighborX="169595" custLinFactNeighborY="100000"/>
      <dgm:spPr/>
      <dgm:t>
        <a:bodyPr/>
        <a:lstStyle/>
        <a:p>
          <a:endParaRPr lang="en-GB"/>
        </a:p>
      </dgm:t>
    </dgm:pt>
    <dgm:pt modelId="{CED6EF45-DF6B-4265-8723-25108AC313FD}" type="pres">
      <dgm:prSet presAssocID="{FEADD402-D5D2-4446-8BDE-62F5E54FA77C}" presName="connectorText" presStyleLbl="sibTrans2D1" presStyleIdx="5" presStyleCnt="7"/>
      <dgm:spPr/>
      <dgm:t>
        <a:bodyPr/>
        <a:lstStyle/>
        <a:p>
          <a:endParaRPr lang="en-GB"/>
        </a:p>
      </dgm:t>
    </dgm:pt>
    <dgm:pt modelId="{2454ED42-542C-4173-B933-0C040287ED79}" type="pres">
      <dgm:prSet presAssocID="{DFE32832-7FF4-4DE3-A110-B1D308082BBB}" presName="node" presStyleLbl="node1" presStyleIdx="6" presStyleCnt="7" custScaleX="182096" custRadScaleRad="103256" custRadScaleInc="-4107">
        <dgm:presLayoutVars>
          <dgm:bulletEnabled val="1"/>
        </dgm:presLayoutVars>
      </dgm:prSet>
      <dgm:spPr/>
      <dgm:t>
        <a:bodyPr/>
        <a:lstStyle/>
        <a:p>
          <a:endParaRPr lang="en-GB"/>
        </a:p>
      </dgm:t>
    </dgm:pt>
    <dgm:pt modelId="{39808C08-BF8D-48FA-B3C9-B51C1DC5C218}" type="pres">
      <dgm:prSet presAssocID="{D58BFE48-71A3-423D-BFA6-E58B5586ACB8}" presName="sibTrans" presStyleLbl="sibTrans2D1" presStyleIdx="6" presStyleCnt="7" custAng="17742857" custScaleX="343652" custScaleY="107383" custLinFactX="500000" custLinFactY="45578" custLinFactNeighborX="578843" custLinFactNeighborY="100000"/>
      <dgm:spPr/>
      <dgm:t>
        <a:bodyPr/>
        <a:lstStyle/>
        <a:p>
          <a:endParaRPr lang="en-GB"/>
        </a:p>
      </dgm:t>
    </dgm:pt>
    <dgm:pt modelId="{1739F0D4-504C-475D-A79A-D68A89192DAF}" type="pres">
      <dgm:prSet presAssocID="{D58BFE48-71A3-423D-BFA6-E58B5586ACB8}" presName="connectorText" presStyleLbl="sibTrans2D1" presStyleIdx="6" presStyleCnt="7"/>
      <dgm:spPr/>
      <dgm:t>
        <a:bodyPr/>
        <a:lstStyle/>
        <a:p>
          <a:endParaRPr lang="en-GB"/>
        </a:p>
      </dgm:t>
    </dgm:pt>
  </dgm:ptLst>
  <dgm:cxnLst>
    <dgm:cxn modelId="{8A236266-219E-4626-9CF5-AB1A66D953C3}" type="presOf" srcId="{57113505-A363-40A2-8C7A-816959787560}" destId="{17080E01-E85A-442D-9E63-C7449BA34FCC}" srcOrd="0" destOrd="0" presId="urn:microsoft.com/office/officeart/2005/8/layout/cycle2"/>
    <dgm:cxn modelId="{25648599-1D2B-4DBF-A17E-D52B27451D7C}" srcId="{DCE2BF11-3CE5-444E-81B0-8513F3DA5C9A}" destId="{57113505-A363-40A2-8C7A-816959787560}" srcOrd="4" destOrd="0" parTransId="{BD8F733D-CE98-4F98-9E01-D634EE2E0FF1}" sibTransId="{42E7EA44-A0CB-4AEB-ADE9-7EDB12B86A37}"/>
    <dgm:cxn modelId="{6C889661-1F8A-48A5-BFDE-E82AE9341D7B}" type="presOf" srcId="{D58BFE48-71A3-423D-BFA6-E58B5586ACB8}" destId="{39808C08-BF8D-48FA-B3C9-B51C1DC5C218}" srcOrd="0" destOrd="0" presId="urn:microsoft.com/office/officeart/2005/8/layout/cycle2"/>
    <dgm:cxn modelId="{FCF1A1BD-D7DE-4880-A30B-32BF4F323843}" srcId="{DCE2BF11-3CE5-444E-81B0-8513F3DA5C9A}" destId="{89F9E857-8B01-4C33-A35E-708D45105A91}" srcOrd="0" destOrd="0" parTransId="{68B53A5A-D75F-4670-8A31-0A1909C58AD5}" sibTransId="{8A2D9DA3-426E-4FE8-ACA2-E9CAD5DA8FFB}"/>
    <dgm:cxn modelId="{C505BAF3-FB41-44F0-813D-65C55BF2636A}" type="presOf" srcId="{8A2D9DA3-426E-4FE8-ACA2-E9CAD5DA8FFB}" destId="{97603001-8B50-4702-B1C9-75B286456583}" srcOrd="1" destOrd="0" presId="urn:microsoft.com/office/officeart/2005/8/layout/cycle2"/>
    <dgm:cxn modelId="{C730F130-06F5-43D3-8F82-2A27F69BEF49}" type="presOf" srcId="{A674F36B-0EE6-420C-8A28-3FF38DF133C3}" destId="{F7A52A2D-9A03-4BDD-8B36-E64AABF318DB}" srcOrd="0" destOrd="0" presId="urn:microsoft.com/office/officeart/2005/8/layout/cycle2"/>
    <dgm:cxn modelId="{1B42F591-B5E5-40CF-A4B7-E15A0B0495A2}" type="presOf" srcId="{FEADD402-D5D2-4446-8BDE-62F5E54FA77C}" destId="{5708E216-B964-4A32-8513-4435E3EF8DF2}" srcOrd="0" destOrd="0" presId="urn:microsoft.com/office/officeart/2005/8/layout/cycle2"/>
    <dgm:cxn modelId="{FBAA27AE-BAD3-41F6-94D5-1290D82DB107}" type="presOf" srcId="{D58BFE48-71A3-423D-BFA6-E58B5586ACB8}" destId="{1739F0D4-504C-475D-A79A-D68A89192DAF}" srcOrd="1" destOrd="0" presId="urn:microsoft.com/office/officeart/2005/8/layout/cycle2"/>
    <dgm:cxn modelId="{74583534-668C-4840-ABD8-E4C5BCBB8BDF}" type="presOf" srcId="{89F9E857-8B01-4C33-A35E-708D45105A91}" destId="{861FBC33-8AFD-4DC6-A134-C7F30D734390}" srcOrd="0" destOrd="0" presId="urn:microsoft.com/office/officeart/2005/8/layout/cycle2"/>
    <dgm:cxn modelId="{3A7EDB46-BEFB-4207-B538-739C08651D3F}" type="presOf" srcId="{229957EA-9C0A-41CF-92A3-B52125D638EF}" destId="{4F932D5F-517E-47CB-9323-DC4F865FDA4A}" srcOrd="0" destOrd="0" presId="urn:microsoft.com/office/officeart/2005/8/layout/cycle2"/>
    <dgm:cxn modelId="{13C4BBEA-95C9-42DD-9E54-E9897B1198D4}" type="presOf" srcId="{CCB68D6C-A305-4D09-8201-18DC13516174}" destId="{DE6FD2D8-8D04-44F9-A65F-3B26A0E6A9E1}" srcOrd="0" destOrd="0" presId="urn:microsoft.com/office/officeart/2005/8/layout/cycle2"/>
    <dgm:cxn modelId="{2D15B00E-44CA-4DB1-B5AB-73A706022796}" type="presOf" srcId="{DCE2BF11-3CE5-444E-81B0-8513F3DA5C9A}" destId="{4362858D-3C2E-4DE0-8032-60DDE71353F9}" srcOrd="0" destOrd="0" presId="urn:microsoft.com/office/officeart/2005/8/layout/cycle2"/>
    <dgm:cxn modelId="{B509591C-6D3F-411A-87E5-62535F497899}" type="presOf" srcId="{0B241B94-72FF-4406-8504-08A4FFE5EAAB}" destId="{E0F050D5-5FFD-47C9-91AD-6EAF628C0BB7}" srcOrd="1" destOrd="0" presId="urn:microsoft.com/office/officeart/2005/8/layout/cycle2"/>
    <dgm:cxn modelId="{2ED24250-F36A-4BB5-A702-399B89212B1F}" type="presOf" srcId="{8A2D9DA3-426E-4FE8-ACA2-E9CAD5DA8FFB}" destId="{F80F41AE-8A1F-4CC5-A8BB-D54FE29EED7F}" srcOrd="0" destOrd="0" presId="urn:microsoft.com/office/officeart/2005/8/layout/cycle2"/>
    <dgm:cxn modelId="{A1D4BFF4-CAE1-499A-9DD4-F17BE784E5B3}" type="presOf" srcId="{DB730EF7-5294-47B9-9DF9-88F96AF85202}" destId="{C54F293B-54E4-440D-96A0-D28783B86F94}" srcOrd="0" destOrd="0" presId="urn:microsoft.com/office/officeart/2005/8/layout/cycle2"/>
    <dgm:cxn modelId="{1E2999C1-73E8-42F6-B433-20596D90A2B9}" srcId="{DCE2BF11-3CE5-444E-81B0-8513F3DA5C9A}" destId="{CCB68D6C-A305-4D09-8201-18DC13516174}" srcOrd="3" destOrd="0" parTransId="{A686082C-1555-41FE-95D8-3E9E9B3386D9}" sibTransId="{2F315333-9332-43A2-A327-C1C2FF8BDEF9}"/>
    <dgm:cxn modelId="{3F620C80-1F66-4315-8822-6C0811B1C242}" type="presOf" srcId="{FEADD402-D5D2-4446-8BDE-62F5E54FA77C}" destId="{CED6EF45-DF6B-4265-8723-25108AC313FD}" srcOrd="1" destOrd="0" presId="urn:microsoft.com/office/officeart/2005/8/layout/cycle2"/>
    <dgm:cxn modelId="{BA3CAAA0-FCFF-4C36-9727-55587AD757D0}" type="presOf" srcId="{2F315333-9332-43A2-A327-C1C2FF8BDEF9}" destId="{78AB1053-DD77-406D-A7BD-3B00BB90690D}" srcOrd="1" destOrd="0" presId="urn:microsoft.com/office/officeart/2005/8/layout/cycle2"/>
    <dgm:cxn modelId="{BEBCF368-0522-4C5D-AC6E-D17D80A42282}" type="presOf" srcId="{42E7EA44-A0CB-4AEB-ADE9-7EDB12B86A37}" destId="{D92B2C50-82BB-4084-9800-34379F2C0F32}" srcOrd="0" destOrd="0" presId="urn:microsoft.com/office/officeart/2005/8/layout/cycle2"/>
    <dgm:cxn modelId="{E1D326DA-6419-44D7-B114-8A8F2B30C687}" type="presOf" srcId="{2F315333-9332-43A2-A327-C1C2FF8BDEF9}" destId="{C248A41E-D3D3-4E0A-82A8-CF2BE8AF61C2}" srcOrd="0" destOrd="0" presId="urn:microsoft.com/office/officeart/2005/8/layout/cycle2"/>
    <dgm:cxn modelId="{8DC60557-49A2-4482-9B44-8DEADE530E74}" type="presOf" srcId="{0B241B94-72FF-4406-8504-08A4FFE5EAAB}" destId="{6F54AA0C-F12A-46FB-84BD-923B0ABF16FC}" srcOrd="0" destOrd="0" presId="urn:microsoft.com/office/officeart/2005/8/layout/cycle2"/>
    <dgm:cxn modelId="{888DDF7A-FD84-4AAA-9C34-994B44767BEA}" type="presOf" srcId="{DFE32832-7FF4-4DE3-A110-B1D308082BBB}" destId="{2454ED42-542C-4173-B933-0C040287ED79}" srcOrd="0" destOrd="0" presId="urn:microsoft.com/office/officeart/2005/8/layout/cycle2"/>
    <dgm:cxn modelId="{556CC4DF-F57D-46EE-AEC3-3315A8BF0060}" type="presOf" srcId="{E8A8DC78-5BC9-4333-A558-563A8D206976}" destId="{3B2D8B90-E598-4AE8-983D-800D77A9646F}" srcOrd="1" destOrd="0" presId="urn:microsoft.com/office/officeart/2005/8/layout/cycle2"/>
    <dgm:cxn modelId="{60604954-87C8-46D5-8B31-C72047FD76DE}" srcId="{DCE2BF11-3CE5-444E-81B0-8513F3DA5C9A}" destId="{A674F36B-0EE6-420C-8A28-3FF38DF133C3}" srcOrd="2" destOrd="0" parTransId="{31A389D5-2715-4504-B6A5-749AAEAC59A5}" sibTransId="{0B241B94-72FF-4406-8504-08A4FFE5EAAB}"/>
    <dgm:cxn modelId="{238FF6E7-5BF3-4F55-8E57-AD5A5D6097A0}" type="presOf" srcId="{E8A8DC78-5BC9-4333-A558-563A8D206976}" destId="{29E7A798-853F-4776-9256-4824A9CB1E44}" srcOrd="0" destOrd="0" presId="urn:microsoft.com/office/officeart/2005/8/layout/cycle2"/>
    <dgm:cxn modelId="{FA7083FF-18F3-48B1-BB6E-331F7BC7749D}" type="presOf" srcId="{42E7EA44-A0CB-4AEB-ADE9-7EDB12B86A37}" destId="{7C531741-DCC9-486B-94FA-E951FD1E369D}" srcOrd="1" destOrd="0" presId="urn:microsoft.com/office/officeart/2005/8/layout/cycle2"/>
    <dgm:cxn modelId="{77CD28C8-B04C-4306-99BF-259FE4CE98BB}" srcId="{DCE2BF11-3CE5-444E-81B0-8513F3DA5C9A}" destId="{DFE32832-7FF4-4DE3-A110-B1D308082BBB}" srcOrd="6" destOrd="0" parTransId="{663464D8-702D-4AB1-81DA-B5042178588A}" sibTransId="{D58BFE48-71A3-423D-BFA6-E58B5586ACB8}"/>
    <dgm:cxn modelId="{AD535FFC-F6ED-4824-8F42-EFA49BE97FFA}" srcId="{DCE2BF11-3CE5-444E-81B0-8513F3DA5C9A}" destId="{229957EA-9C0A-41CF-92A3-B52125D638EF}" srcOrd="5" destOrd="0" parTransId="{0F01B66F-376A-4DFE-82A4-D61B63921E30}" sibTransId="{FEADD402-D5D2-4446-8BDE-62F5E54FA77C}"/>
    <dgm:cxn modelId="{9B87C325-30AB-4CBF-A777-3FDB04686CC7}" srcId="{DCE2BF11-3CE5-444E-81B0-8513F3DA5C9A}" destId="{DB730EF7-5294-47B9-9DF9-88F96AF85202}" srcOrd="1" destOrd="0" parTransId="{FCA2AD29-6DA9-4E8D-900E-430005A92626}" sibTransId="{E8A8DC78-5BC9-4333-A558-563A8D206976}"/>
    <dgm:cxn modelId="{E0DEF513-9045-4695-BF5D-54B767E05280}" type="presParOf" srcId="{4362858D-3C2E-4DE0-8032-60DDE71353F9}" destId="{861FBC33-8AFD-4DC6-A134-C7F30D734390}" srcOrd="0" destOrd="0" presId="urn:microsoft.com/office/officeart/2005/8/layout/cycle2"/>
    <dgm:cxn modelId="{95EA58A9-7F70-4BE7-849D-EE5EC0D23C83}" type="presParOf" srcId="{4362858D-3C2E-4DE0-8032-60DDE71353F9}" destId="{F80F41AE-8A1F-4CC5-A8BB-D54FE29EED7F}" srcOrd="1" destOrd="0" presId="urn:microsoft.com/office/officeart/2005/8/layout/cycle2"/>
    <dgm:cxn modelId="{44FF9277-DBBE-42A5-8687-3F63AAEE6366}" type="presParOf" srcId="{F80F41AE-8A1F-4CC5-A8BB-D54FE29EED7F}" destId="{97603001-8B50-4702-B1C9-75B286456583}" srcOrd="0" destOrd="0" presId="urn:microsoft.com/office/officeart/2005/8/layout/cycle2"/>
    <dgm:cxn modelId="{1E6A96FF-3388-46E6-A858-D033E74A473D}" type="presParOf" srcId="{4362858D-3C2E-4DE0-8032-60DDE71353F9}" destId="{C54F293B-54E4-440D-96A0-D28783B86F94}" srcOrd="2" destOrd="0" presId="urn:microsoft.com/office/officeart/2005/8/layout/cycle2"/>
    <dgm:cxn modelId="{6B090F7E-7D94-413E-940E-7F5181CF1E3B}" type="presParOf" srcId="{4362858D-3C2E-4DE0-8032-60DDE71353F9}" destId="{29E7A798-853F-4776-9256-4824A9CB1E44}" srcOrd="3" destOrd="0" presId="urn:microsoft.com/office/officeart/2005/8/layout/cycle2"/>
    <dgm:cxn modelId="{E400FF46-C31B-4617-80C0-D80B71FBA570}" type="presParOf" srcId="{29E7A798-853F-4776-9256-4824A9CB1E44}" destId="{3B2D8B90-E598-4AE8-983D-800D77A9646F}" srcOrd="0" destOrd="0" presId="urn:microsoft.com/office/officeart/2005/8/layout/cycle2"/>
    <dgm:cxn modelId="{F7E14CE8-C33F-4AB0-826C-619304EBDABE}" type="presParOf" srcId="{4362858D-3C2E-4DE0-8032-60DDE71353F9}" destId="{F7A52A2D-9A03-4BDD-8B36-E64AABF318DB}" srcOrd="4" destOrd="0" presId="urn:microsoft.com/office/officeart/2005/8/layout/cycle2"/>
    <dgm:cxn modelId="{03246403-02A9-4C36-9C12-D48331639008}" type="presParOf" srcId="{4362858D-3C2E-4DE0-8032-60DDE71353F9}" destId="{6F54AA0C-F12A-46FB-84BD-923B0ABF16FC}" srcOrd="5" destOrd="0" presId="urn:microsoft.com/office/officeart/2005/8/layout/cycle2"/>
    <dgm:cxn modelId="{5997B38E-474D-4F82-B44F-7C0E401C3225}" type="presParOf" srcId="{6F54AA0C-F12A-46FB-84BD-923B0ABF16FC}" destId="{E0F050D5-5FFD-47C9-91AD-6EAF628C0BB7}" srcOrd="0" destOrd="0" presId="urn:microsoft.com/office/officeart/2005/8/layout/cycle2"/>
    <dgm:cxn modelId="{B495A237-E146-41D1-A9B6-F23FDE83B681}" type="presParOf" srcId="{4362858D-3C2E-4DE0-8032-60DDE71353F9}" destId="{DE6FD2D8-8D04-44F9-A65F-3B26A0E6A9E1}" srcOrd="6" destOrd="0" presId="urn:microsoft.com/office/officeart/2005/8/layout/cycle2"/>
    <dgm:cxn modelId="{78B4D133-9535-46C1-8B48-A0DBBFBF8C20}" type="presParOf" srcId="{4362858D-3C2E-4DE0-8032-60DDE71353F9}" destId="{C248A41E-D3D3-4E0A-82A8-CF2BE8AF61C2}" srcOrd="7" destOrd="0" presId="urn:microsoft.com/office/officeart/2005/8/layout/cycle2"/>
    <dgm:cxn modelId="{2303FE13-8E3B-438D-B187-083CF34C0C1E}" type="presParOf" srcId="{C248A41E-D3D3-4E0A-82A8-CF2BE8AF61C2}" destId="{78AB1053-DD77-406D-A7BD-3B00BB90690D}" srcOrd="0" destOrd="0" presId="urn:microsoft.com/office/officeart/2005/8/layout/cycle2"/>
    <dgm:cxn modelId="{A630DE75-8075-49CF-947C-F320E7FD76CB}" type="presParOf" srcId="{4362858D-3C2E-4DE0-8032-60DDE71353F9}" destId="{17080E01-E85A-442D-9E63-C7449BA34FCC}" srcOrd="8" destOrd="0" presId="urn:microsoft.com/office/officeart/2005/8/layout/cycle2"/>
    <dgm:cxn modelId="{055A16A4-ED28-41DE-9CA7-75231E46412F}" type="presParOf" srcId="{4362858D-3C2E-4DE0-8032-60DDE71353F9}" destId="{D92B2C50-82BB-4084-9800-34379F2C0F32}" srcOrd="9" destOrd="0" presId="urn:microsoft.com/office/officeart/2005/8/layout/cycle2"/>
    <dgm:cxn modelId="{6CCD434A-8B3F-46EB-AE8C-6B07EC8F6A9C}" type="presParOf" srcId="{D92B2C50-82BB-4084-9800-34379F2C0F32}" destId="{7C531741-DCC9-486B-94FA-E951FD1E369D}" srcOrd="0" destOrd="0" presId="urn:microsoft.com/office/officeart/2005/8/layout/cycle2"/>
    <dgm:cxn modelId="{3793C234-8153-4897-A69C-85CDD029E2CB}" type="presParOf" srcId="{4362858D-3C2E-4DE0-8032-60DDE71353F9}" destId="{4F932D5F-517E-47CB-9323-DC4F865FDA4A}" srcOrd="10" destOrd="0" presId="urn:microsoft.com/office/officeart/2005/8/layout/cycle2"/>
    <dgm:cxn modelId="{71CE1CDD-D794-453C-8706-28061DE2A38F}" type="presParOf" srcId="{4362858D-3C2E-4DE0-8032-60DDE71353F9}" destId="{5708E216-B964-4A32-8513-4435E3EF8DF2}" srcOrd="11" destOrd="0" presId="urn:microsoft.com/office/officeart/2005/8/layout/cycle2"/>
    <dgm:cxn modelId="{3B4A27C8-470F-42F8-8496-6F368C2AA256}" type="presParOf" srcId="{5708E216-B964-4A32-8513-4435E3EF8DF2}" destId="{CED6EF45-DF6B-4265-8723-25108AC313FD}" srcOrd="0" destOrd="0" presId="urn:microsoft.com/office/officeart/2005/8/layout/cycle2"/>
    <dgm:cxn modelId="{9688AF40-2C35-412E-B2C7-627CF7DC76B6}" type="presParOf" srcId="{4362858D-3C2E-4DE0-8032-60DDE71353F9}" destId="{2454ED42-542C-4173-B933-0C040287ED79}" srcOrd="12" destOrd="0" presId="urn:microsoft.com/office/officeart/2005/8/layout/cycle2"/>
    <dgm:cxn modelId="{16E2CA88-313F-4D67-B5D5-36E71EEACE44}" type="presParOf" srcId="{4362858D-3C2E-4DE0-8032-60DDE71353F9}" destId="{39808C08-BF8D-48FA-B3C9-B51C1DC5C218}" srcOrd="13" destOrd="0" presId="urn:microsoft.com/office/officeart/2005/8/layout/cycle2"/>
    <dgm:cxn modelId="{92454B8D-A70C-4A35-B190-F1158E8B0CDC}" type="presParOf" srcId="{39808C08-BF8D-48FA-B3C9-B51C1DC5C218}" destId="{1739F0D4-504C-475D-A79A-D68A89192DA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E2BF11-3CE5-444E-81B0-8513F3DA5C9A}"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GB"/>
        </a:p>
      </dgm:t>
    </dgm:pt>
    <dgm:pt modelId="{89F9E857-8B01-4C33-A35E-708D45105A91}">
      <dgm:prSet phldrT="[Text]" custT="1"/>
      <dgm:spPr>
        <a:solidFill>
          <a:srgbClr val="FFFF00"/>
        </a:solidFill>
      </dgm:spPr>
      <dgm:t>
        <a:bodyPr/>
        <a:lstStyle/>
        <a:p>
          <a:r>
            <a:rPr lang="en-GB" sz="900" b="1">
              <a:solidFill>
                <a:sysClr val="windowText" lastClr="000000"/>
              </a:solidFill>
            </a:rPr>
            <a:t>To continue to raise profile of mental health and well-being</a:t>
          </a:r>
        </a:p>
      </dgm:t>
    </dgm:pt>
    <dgm:pt modelId="{68B53A5A-D75F-4670-8A31-0A1909C58AD5}" type="parTrans" cxnId="{FCF1A1BD-D7DE-4880-A30B-32BF4F323843}">
      <dgm:prSet/>
      <dgm:spPr/>
      <dgm:t>
        <a:bodyPr/>
        <a:lstStyle/>
        <a:p>
          <a:endParaRPr lang="en-GB"/>
        </a:p>
      </dgm:t>
    </dgm:pt>
    <dgm:pt modelId="{8A2D9DA3-426E-4FE8-ACA2-E9CAD5DA8FFB}" type="sibTrans" cxnId="{FCF1A1BD-D7DE-4880-A30B-32BF4F323843}">
      <dgm:prSet/>
      <dgm:spPr>
        <a:noFill/>
      </dgm:spPr>
      <dgm:t>
        <a:bodyPr/>
        <a:lstStyle/>
        <a:p>
          <a:endParaRPr lang="en-GB"/>
        </a:p>
      </dgm:t>
    </dgm:pt>
    <dgm:pt modelId="{CCB68D6C-A305-4D09-8201-18DC13516174}">
      <dgm:prSet phldrT="[Text]" custT="1"/>
      <dgm:spPr>
        <a:solidFill>
          <a:srgbClr val="FFFF00"/>
        </a:solidFill>
      </dgm:spPr>
      <dgm:t>
        <a:bodyPr/>
        <a:lstStyle/>
        <a:p>
          <a:r>
            <a:rPr lang="en-GB" sz="900" b="1">
              <a:solidFill>
                <a:sysClr val="windowText" lastClr="000000"/>
              </a:solidFill>
            </a:rPr>
            <a:t>To ensure Ukrainian children joining us have access to the English curriculum</a:t>
          </a:r>
        </a:p>
      </dgm:t>
    </dgm:pt>
    <dgm:pt modelId="{A686082C-1555-41FE-95D8-3E9E9B3386D9}" type="parTrans" cxnId="{1E2999C1-73E8-42F6-B433-20596D90A2B9}">
      <dgm:prSet/>
      <dgm:spPr/>
      <dgm:t>
        <a:bodyPr/>
        <a:lstStyle/>
        <a:p>
          <a:endParaRPr lang="en-GB"/>
        </a:p>
      </dgm:t>
    </dgm:pt>
    <dgm:pt modelId="{2F315333-9332-43A2-A327-C1C2FF8BDEF9}" type="sibTrans" cxnId="{1E2999C1-73E8-42F6-B433-20596D90A2B9}">
      <dgm:prSet/>
      <dgm:spPr/>
      <dgm:t>
        <a:bodyPr/>
        <a:lstStyle/>
        <a:p>
          <a:endParaRPr lang="en-GB"/>
        </a:p>
      </dgm:t>
    </dgm:pt>
    <dgm:pt modelId="{57113505-A363-40A2-8C7A-816959787560}">
      <dgm:prSet phldrT="[Text]" custT="1"/>
      <dgm:spPr>
        <a:solidFill>
          <a:srgbClr val="FFFF00"/>
        </a:solidFill>
      </dgm:spPr>
      <dgm:t>
        <a:bodyPr/>
        <a:lstStyle/>
        <a:p>
          <a:r>
            <a:rPr lang="en-GB" sz="900" b="1">
              <a:solidFill>
                <a:sysClr val="windowText" lastClr="000000"/>
              </a:solidFill>
            </a:rPr>
            <a:t>To Continue to ensure the Governors remain an active part of the school community and continue to develop their understanding of the curriculum and progression</a:t>
          </a:r>
          <a:endParaRPr lang="en-GB" sz="900">
            <a:solidFill>
              <a:sysClr val="windowText" lastClr="000000"/>
            </a:solidFill>
          </a:endParaRPr>
        </a:p>
      </dgm:t>
    </dgm:pt>
    <dgm:pt modelId="{BD8F733D-CE98-4F98-9E01-D634EE2E0FF1}" type="parTrans" cxnId="{25648599-1D2B-4DBF-A17E-D52B27451D7C}">
      <dgm:prSet/>
      <dgm:spPr/>
      <dgm:t>
        <a:bodyPr/>
        <a:lstStyle/>
        <a:p>
          <a:endParaRPr lang="en-GB"/>
        </a:p>
      </dgm:t>
    </dgm:pt>
    <dgm:pt modelId="{42E7EA44-A0CB-4AEB-ADE9-7EDB12B86A37}" type="sibTrans" cxnId="{25648599-1D2B-4DBF-A17E-D52B27451D7C}">
      <dgm:prSet/>
      <dgm:spPr/>
      <dgm:t>
        <a:bodyPr/>
        <a:lstStyle/>
        <a:p>
          <a:endParaRPr lang="en-GB"/>
        </a:p>
      </dgm:t>
    </dgm:pt>
    <dgm:pt modelId="{229957EA-9C0A-41CF-92A3-B52125D638EF}">
      <dgm:prSet phldrT="[Text]" custT="1"/>
      <dgm:spPr>
        <a:solidFill>
          <a:srgbClr val="FFFF00"/>
        </a:solidFill>
      </dgm:spPr>
      <dgm:t>
        <a:bodyPr/>
        <a:lstStyle/>
        <a:p>
          <a:r>
            <a:rPr lang="en-GB" sz="900" b="1">
              <a:solidFill>
                <a:sysClr val="windowText" lastClr="000000"/>
              </a:solidFill>
            </a:rPr>
            <a:t>To continue to monitor use of Pupil Premium funding and ensure progress and attainment of vulnerable groups (FSM, FSM6, CLA, SC, )</a:t>
          </a:r>
          <a:endParaRPr lang="en-GB" sz="900">
            <a:solidFill>
              <a:sysClr val="windowText" lastClr="000000"/>
            </a:solidFill>
          </a:endParaRPr>
        </a:p>
      </dgm:t>
    </dgm:pt>
    <dgm:pt modelId="{0F01B66F-376A-4DFE-82A4-D61B63921E30}" type="parTrans" cxnId="{AD535FFC-F6ED-4824-8F42-EFA49BE97FFA}">
      <dgm:prSet/>
      <dgm:spPr/>
      <dgm:t>
        <a:bodyPr/>
        <a:lstStyle/>
        <a:p>
          <a:endParaRPr lang="en-GB"/>
        </a:p>
      </dgm:t>
    </dgm:pt>
    <dgm:pt modelId="{FEADD402-D5D2-4446-8BDE-62F5E54FA77C}" type="sibTrans" cxnId="{AD535FFC-F6ED-4824-8F42-EFA49BE97FFA}">
      <dgm:prSet/>
      <dgm:spPr/>
      <dgm:t>
        <a:bodyPr/>
        <a:lstStyle/>
        <a:p>
          <a:endParaRPr lang="en-GB"/>
        </a:p>
      </dgm:t>
    </dgm:pt>
    <dgm:pt modelId="{DB730EF7-5294-47B9-9DF9-88F96AF85202}">
      <dgm:prSet custT="1"/>
      <dgm:spPr>
        <a:solidFill>
          <a:srgbClr val="FFFF00"/>
        </a:solidFill>
      </dgm:spPr>
      <dgm:t>
        <a:bodyPr/>
        <a:lstStyle/>
        <a:p>
          <a:r>
            <a:rPr lang="en-GB" sz="900" b="1">
              <a:solidFill>
                <a:sysClr val="windowText" lastClr="000000"/>
              </a:solidFill>
            </a:rPr>
            <a:t>To continue tracking of foundation subjects (Ofsted point Jan 2018) - ongoing </a:t>
          </a:r>
          <a:endParaRPr lang="en-GB" sz="900">
            <a:solidFill>
              <a:sysClr val="windowText" lastClr="000000"/>
            </a:solidFill>
          </a:endParaRPr>
        </a:p>
      </dgm:t>
    </dgm:pt>
    <dgm:pt modelId="{FCA2AD29-6DA9-4E8D-900E-430005A92626}" type="parTrans" cxnId="{9B87C325-30AB-4CBF-A777-3FDB04686CC7}">
      <dgm:prSet/>
      <dgm:spPr/>
      <dgm:t>
        <a:bodyPr/>
        <a:lstStyle/>
        <a:p>
          <a:endParaRPr lang="en-GB"/>
        </a:p>
      </dgm:t>
    </dgm:pt>
    <dgm:pt modelId="{E8A8DC78-5BC9-4333-A558-563A8D206976}" type="sibTrans" cxnId="{9B87C325-30AB-4CBF-A777-3FDB04686CC7}">
      <dgm:prSet/>
      <dgm:spPr/>
      <dgm:t>
        <a:bodyPr/>
        <a:lstStyle/>
        <a:p>
          <a:endParaRPr lang="en-GB"/>
        </a:p>
      </dgm:t>
    </dgm:pt>
    <dgm:pt modelId="{A674F36B-0EE6-420C-8A28-3FF38DF133C3}">
      <dgm:prSet/>
      <dgm:spPr>
        <a:solidFill>
          <a:srgbClr val="FFFF00"/>
        </a:solidFill>
      </dgm:spPr>
      <dgm:t>
        <a:bodyPr/>
        <a:lstStyle/>
        <a:p>
          <a:r>
            <a:rPr lang="en-GB" b="1">
              <a:solidFill>
                <a:sysClr val="windowText" lastClr="000000"/>
              </a:solidFill>
            </a:rPr>
            <a:t>Current Priorities 2022-23</a:t>
          </a:r>
        </a:p>
      </dgm:t>
    </dgm:pt>
    <dgm:pt modelId="{31A389D5-2715-4504-B6A5-749AAEAC59A5}" type="parTrans" cxnId="{60604954-87C8-46D5-8B31-C72047FD76DE}">
      <dgm:prSet/>
      <dgm:spPr/>
      <dgm:t>
        <a:bodyPr/>
        <a:lstStyle/>
        <a:p>
          <a:endParaRPr lang="en-GB"/>
        </a:p>
      </dgm:t>
    </dgm:pt>
    <dgm:pt modelId="{0B241B94-72FF-4406-8504-08A4FFE5EAAB}" type="sibTrans" cxnId="{60604954-87C8-46D5-8B31-C72047FD76DE}">
      <dgm:prSet/>
      <dgm:spPr/>
      <dgm:t>
        <a:bodyPr/>
        <a:lstStyle/>
        <a:p>
          <a:endParaRPr lang="en-GB"/>
        </a:p>
      </dgm:t>
    </dgm:pt>
    <dgm:pt modelId="{DFE32832-7FF4-4DE3-A110-B1D308082BBB}">
      <dgm:prSet phldrT="[Text]" custT="1"/>
      <dgm:spPr>
        <a:solidFill>
          <a:srgbClr val="FFFF00"/>
        </a:solidFill>
      </dgm:spPr>
      <dgm:t>
        <a:bodyPr/>
        <a:lstStyle/>
        <a:p>
          <a:r>
            <a:rPr lang="en-GB" sz="900" b="1">
              <a:solidFill>
                <a:sysClr val="windowText" lastClr="000000"/>
              </a:solidFill>
            </a:rPr>
            <a:t>To achieve sports school award once again - Platinum</a:t>
          </a:r>
          <a:endParaRPr lang="en-GB" sz="900">
            <a:solidFill>
              <a:sysClr val="windowText" lastClr="000000"/>
            </a:solidFill>
          </a:endParaRPr>
        </a:p>
      </dgm:t>
    </dgm:pt>
    <dgm:pt modelId="{D58BFE48-71A3-423D-BFA6-E58B5586ACB8}" type="sibTrans" cxnId="{77CD28C8-B04C-4306-99BF-259FE4CE98BB}">
      <dgm:prSet/>
      <dgm:spPr/>
      <dgm:t>
        <a:bodyPr/>
        <a:lstStyle/>
        <a:p>
          <a:endParaRPr lang="en-GB"/>
        </a:p>
      </dgm:t>
    </dgm:pt>
    <dgm:pt modelId="{663464D8-702D-4AB1-81DA-B5042178588A}" type="parTrans" cxnId="{77CD28C8-B04C-4306-99BF-259FE4CE98BB}">
      <dgm:prSet/>
      <dgm:spPr/>
      <dgm:t>
        <a:bodyPr/>
        <a:lstStyle/>
        <a:p>
          <a:endParaRPr lang="en-GB"/>
        </a:p>
      </dgm:t>
    </dgm:pt>
    <dgm:pt modelId="{4362858D-3C2E-4DE0-8032-60DDE71353F9}" type="pres">
      <dgm:prSet presAssocID="{DCE2BF11-3CE5-444E-81B0-8513F3DA5C9A}" presName="cycle" presStyleCnt="0">
        <dgm:presLayoutVars>
          <dgm:dir/>
          <dgm:resizeHandles val="exact"/>
        </dgm:presLayoutVars>
      </dgm:prSet>
      <dgm:spPr/>
      <dgm:t>
        <a:bodyPr/>
        <a:lstStyle/>
        <a:p>
          <a:endParaRPr lang="en-GB"/>
        </a:p>
      </dgm:t>
    </dgm:pt>
    <dgm:pt modelId="{861FBC33-8AFD-4DC6-A134-C7F30D734390}" type="pres">
      <dgm:prSet presAssocID="{89F9E857-8B01-4C33-A35E-708D45105A91}" presName="node" presStyleLbl="node1" presStyleIdx="0" presStyleCnt="7" custScaleX="142988">
        <dgm:presLayoutVars>
          <dgm:bulletEnabled val="1"/>
        </dgm:presLayoutVars>
      </dgm:prSet>
      <dgm:spPr/>
      <dgm:t>
        <a:bodyPr/>
        <a:lstStyle/>
        <a:p>
          <a:endParaRPr lang="en-GB"/>
        </a:p>
      </dgm:t>
    </dgm:pt>
    <dgm:pt modelId="{F80F41AE-8A1F-4CC5-A8BB-D54FE29EED7F}" type="pres">
      <dgm:prSet presAssocID="{8A2D9DA3-426E-4FE8-ACA2-E9CAD5DA8FFB}" presName="sibTrans" presStyleLbl="sibTrans2D1" presStyleIdx="0" presStyleCnt="7" custFlipHor="0" custScaleX="245789" custLinFactX="-134360" custLinFactNeighborX="-200000" custLinFactNeighborY="-63256"/>
      <dgm:spPr/>
      <dgm:t>
        <a:bodyPr/>
        <a:lstStyle/>
        <a:p>
          <a:endParaRPr lang="en-GB"/>
        </a:p>
      </dgm:t>
    </dgm:pt>
    <dgm:pt modelId="{97603001-8B50-4702-B1C9-75B286456583}" type="pres">
      <dgm:prSet presAssocID="{8A2D9DA3-426E-4FE8-ACA2-E9CAD5DA8FFB}" presName="connectorText" presStyleLbl="sibTrans2D1" presStyleIdx="0" presStyleCnt="7"/>
      <dgm:spPr/>
      <dgm:t>
        <a:bodyPr/>
        <a:lstStyle/>
        <a:p>
          <a:endParaRPr lang="en-GB"/>
        </a:p>
      </dgm:t>
    </dgm:pt>
    <dgm:pt modelId="{C54F293B-54E4-440D-96A0-D28783B86F94}" type="pres">
      <dgm:prSet presAssocID="{DB730EF7-5294-47B9-9DF9-88F96AF85202}" presName="node" presStyleLbl="node1" presStyleIdx="1" presStyleCnt="7" custScaleX="158609" custScaleY="109112">
        <dgm:presLayoutVars>
          <dgm:bulletEnabled val="1"/>
        </dgm:presLayoutVars>
      </dgm:prSet>
      <dgm:spPr/>
      <dgm:t>
        <a:bodyPr/>
        <a:lstStyle/>
        <a:p>
          <a:endParaRPr lang="en-GB"/>
        </a:p>
      </dgm:t>
    </dgm:pt>
    <dgm:pt modelId="{29E7A798-853F-4776-9256-4824A9CB1E44}" type="pres">
      <dgm:prSet presAssocID="{E8A8DC78-5BC9-4333-A558-563A8D206976}" presName="sibTrans" presStyleLbl="sibTrans2D1" presStyleIdx="1" presStyleCnt="7" custAng="11292623"/>
      <dgm:spPr/>
      <dgm:t>
        <a:bodyPr/>
        <a:lstStyle/>
        <a:p>
          <a:endParaRPr lang="en-GB"/>
        </a:p>
      </dgm:t>
    </dgm:pt>
    <dgm:pt modelId="{3B2D8B90-E598-4AE8-983D-800D77A9646F}" type="pres">
      <dgm:prSet presAssocID="{E8A8DC78-5BC9-4333-A558-563A8D206976}" presName="connectorText" presStyleLbl="sibTrans2D1" presStyleIdx="1" presStyleCnt="7"/>
      <dgm:spPr/>
      <dgm:t>
        <a:bodyPr/>
        <a:lstStyle/>
        <a:p>
          <a:endParaRPr lang="en-GB"/>
        </a:p>
      </dgm:t>
    </dgm:pt>
    <dgm:pt modelId="{F7A52A2D-9A03-4BDD-8B36-E64AABF318DB}" type="pres">
      <dgm:prSet presAssocID="{A674F36B-0EE6-420C-8A28-3FF38DF133C3}" presName="node" presStyleLbl="node1" presStyleIdx="2" presStyleCnt="7" custRadScaleRad="5851" custRadScaleInc="-427260">
        <dgm:presLayoutVars>
          <dgm:bulletEnabled val="1"/>
        </dgm:presLayoutVars>
      </dgm:prSet>
      <dgm:spPr/>
      <dgm:t>
        <a:bodyPr/>
        <a:lstStyle/>
        <a:p>
          <a:endParaRPr lang="en-GB"/>
        </a:p>
      </dgm:t>
    </dgm:pt>
    <dgm:pt modelId="{6F54AA0C-F12A-46FB-84BD-923B0ABF16FC}" type="pres">
      <dgm:prSet presAssocID="{0B241B94-72FF-4406-8504-08A4FFE5EAAB}" presName="sibTrans" presStyleLbl="sibTrans2D1" presStyleIdx="2" presStyleCnt="7" custScaleX="128885"/>
      <dgm:spPr/>
      <dgm:t>
        <a:bodyPr/>
        <a:lstStyle/>
        <a:p>
          <a:endParaRPr lang="en-GB"/>
        </a:p>
      </dgm:t>
    </dgm:pt>
    <dgm:pt modelId="{E0F050D5-5FFD-47C9-91AD-6EAF628C0BB7}" type="pres">
      <dgm:prSet presAssocID="{0B241B94-72FF-4406-8504-08A4FFE5EAAB}" presName="connectorText" presStyleLbl="sibTrans2D1" presStyleIdx="2" presStyleCnt="7"/>
      <dgm:spPr/>
      <dgm:t>
        <a:bodyPr/>
        <a:lstStyle/>
        <a:p>
          <a:endParaRPr lang="en-GB"/>
        </a:p>
      </dgm:t>
    </dgm:pt>
    <dgm:pt modelId="{DE6FD2D8-8D04-44F9-A65F-3B26A0E6A9E1}" type="pres">
      <dgm:prSet presAssocID="{CCB68D6C-A305-4D09-8201-18DC13516174}" presName="node" presStyleLbl="node1" presStyleIdx="3" presStyleCnt="7" custScaleX="165556" custScaleY="103980" custRadScaleRad="96412" custRadScaleInc="-158699">
        <dgm:presLayoutVars>
          <dgm:bulletEnabled val="1"/>
        </dgm:presLayoutVars>
      </dgm:prSet>
      <dgm:spPr/>
      <dgm:t>
        <a:bodyPr/>
        <a:lstStyle/>
        <a:p>
          <a:endParaRPr lang="en-GB"/>
        </a:p>
      </dgm:t>
    </dgm:pt>
    <dgm:pt modelId="{C248A41E-D3D3-4E0A-82A8-CF2BE8AF61C2}" type="pres">
      <dgm:prSet presAssocID="{2F315333-9332-43A2-A327-C1C2FF8BDEF9}" presName="sibTrans" presStyleLbl="sibTrans2D1" presStyleIdx="3" presStyleCnt="7" custAng="17822320" custScaleX="214472" custLinFactX="-393453" custLinFactY="-16206" custLinFactNeighborX="-400000" custLinFactNeighborY="-100000"/>
      <dgm:spPr/>
      <dgm:t>
        <a:bodyPr/>
        <a:lstStyle/>
        <a:p>
          <a:endParaRPr lang="en-GB"/>
        </a:p>
      </dgm:t>
    </dgm:pt>
    <dgm:pt modelId="{78AB1053-DD77-406D-A7BD-3B00BB90690D}" type="pres">
      <dgm:prSet presAssocID="{2F315333-9332-43A2-A327-C1C2FF8BDEF9}" presName="connectorText" presStyleLbl="sibTrans2D1" presStyleIdx="3" presStyleCnt="7"/>
      <dgm:spPr/>
      <dgm:t>
        <a:bodyPr/>
        <a:lstStyle/>
        <a:p>
          <a:endParaRPr lang="en-GB"/>
        </a:p>
      </dgm:t>
    </dgm:pt>
    <dgm:pt modelId="{17080E01-E85A-442D-9E63-C7449BA34FCC}" type="pres">
      <dgm:prSet presAssocID="{57113505-A363-40A2-8C7A-816959787560}" presName="node" presStyleLbl="node1" presStyleIdx="4" presStyleCnt="7" custScaleX="207081" custRadScaleRad="83452" custRadScaleInc="-100473">
        <dgm:presLayoutVars>
          <dgm:bulletEnabled val="1"/>
        </dgm:presLayoutVars>
      </dgm:prSet>
      <dgm:spPr/>
      <dgm:t>
        <a:bodyPr/>
        <a:lstStyle/>
        <a:p>
          <a:endParaRPr lang="en-GB"/>
        </a:p>
      </dgm:t>
    </dgm:pt>
    <dgm:pt modelId="{D92B2C50-82BB-4084-9800-34379F2C0F32}" type="pres">
      <dgm:prSet presAssocID="{42E7EA44-A0CB-4AEB-ADE9-7EDB12B86A37}" presName="sibTrans" presStyleLbl="sibTrans2D1" presStyleIdx="4" presStyleCnt="7" custScaleX="98720" custScaleY="118708" custLinFactY="-200000" custLinFactNeighborX="21836" custLinFactNeighborY="-257714"/>
      <dgm:spPr/>
      <dgm:t>
        <a:bodyPr/>
        <a:lstStyle/>
        <a:p>
          <a:endParaRPr lang="en-GB"/>
        </a:p>
      </dgm:t>
    </dgm:pt>
    <dgm:pt modelId="{7C531741-DCC9-486B-94FA-E951FD1E369D}" type="pres">
      <dgm:prSet presAssocID="{42E7EA44-A0CB-4AEB-ADE9-7EDB12B86A37}" presName="connectorText" presStyleLbl="sibTrans2D1" presStyleIdx="4" presStyleCnt="7"/>
      <dgm:spPr/>
      <dgm:t>
        <a:bodyPr/>
        <a:lstStyle/>
        <a:p>
          <a:endParaRPr lang="en-GB"/>
        </a:p>
      </dgm:t>
    </dgm:pt>
    <dgm:pt modelId="{4F932D5F-517E-47CB-9323-DC4F865FDA4A}" type="pres">
      <dgm:prSet presAssocID="{229957EA-9C0A-41CF-92A3-B52125D638EF}" presName="node" presStyleLbl="node1" presStyleIdx="5" presStyleCnt="7" custScaleX="137797">
        <dgm:presLayoutVars>
          <dgm:bulletEnabled val="1"/>
        </dgm:presLayoutVars>
      </dgm:prSet>
      <dgm:spPr/>
      <dgm:t>
        <a:bodyPr/>
        <a:lstStyle/>
        <a:p>
          <a:endParaRPr lang="en-GB"/>
        </a:p>
      </dgm:t>
    </dgm:pt>
    <dgm:pt modelId="{5708E216-B964-4A32-8513-4435E3EF8DF2}" type="pres">
      <dgm:prSet presAssocID="{FEADD402-D5D2-4446-8BDE-62F5E54FA77C}" presName="sibTrans" presStyleLbl="sibTrans2D1" presStyleIdx="5" presStyleCnt="7" custAng="16076026" custFlipVert="1" custScaleX="165306" custScaleY="106560" custLinFactX="100000" custLinFactY="43745" custLinFactNeighborX="169595" custLinFactNeighborY="100000"/>
      <dgm:spPr/>
      <dgm:t>
        <a:bodyPr/>
        <a:lstStyle/>
        <a:p>
          <a:endParaRPr lang="en-GB"/>
        </a:p>
      </dgm:t>
    </dgm:pt>
    <dgm:pt modelId="{CED6EF45-DF6B-4265-8723-25108AC313FD}" type="pres">
      <dgm:prSet presAssocID="{FEADD402-D5D2-4446-8BDE-62F5E54FA77C}" presName="connectorText" presStyleLbl="sibTrans2D1" presStyleIdx="5" presStyleCnt="7"/>
      <dgm:spPr/>
      <dgm:t>
        <a:bodyPr/>
        <a:lstStyle/>
        <a:p>
          <a:endParaRPr lang="en-GB"/>
        </a:p>
      </dgm:t>
    </dgm:pt>
    <dgm:pt modelId="{2454ED42-542C-4173-B933-0C040287ED79}" type="pres">
      <dgm:prSet presAssocID="{DFE32832-7FF4-4DE3-A110-B1D308082BBB}" presName="node" presStyleLbl="node1" presStyleIdx="6" presStyleCnt="7" custScaleX="145310">
        <dgm:presLayoutVars>
          <dgm:bulletEnabled val="1"/>
        </dgm:presLayoutVars>
      </dgm:prSet>
      <dgm:spPr/>
      <dgm:t>
        <a:bodyPr/>
        <a:lstStyle/>
        <a:p>
          <a:endParaRPr lang="en-GB"/>
        </a:p>
      </dgm:t>
    </dgm:pt>
    <dgm:pt modelId="{39808C08-BF8D-48FA-B3C9-B51C1DC5C218}" type="pres">
      <dgm:prSet presAssocID="{D58BFE48-71A3-423D-BFA6-E58B5586ACB8}" presName="sibTrans" presStyleLbl="sibTrans2D1" presStyleIdx="6" presStyleCnt="7" custAng="17742857" custScaleX="343652" custScaleY="107383" custLinFactX="300000" custLinFactY="21048" custLinFactNeighborX="329881" custLinFactNeighborY="100000"/>
      <dgm:spPr/>
      <dgm:t>
        <a:bodyPr/>
        <a:lstStyle/>
        <a:p>
          <a:endParaRPr lang="en-GB"/>
        </a:p>
      </dgm:t>
    </dgm:pt>
    <dgm:pt modelId="{1739F0D4-504C-475D-A79A-D68A89192DAF}" type="pres">
      <dgm:prSet presAssocID="{D58BFE48-71A3-423D-BFA6-E58B5586ACB8}" presName="connectorText" presStyleLbl="sibTrans2D1" presStyleIdx="6" presStyleCnt="7"/>
      <dgm:spPr/>
      <dgm:t>
        <a:bodyPr/>
        <a:lstStyle/>
        <a:p>
          <a:endParaRPr lang="en-GB"/>
        </a:p>
      </dgm:t>
    </dgm:pt>
  </dgm:ptLst>
  <dgm:cxnLst>
    <dgm:cxn modelId="{CFC0BD17-55D8-4103-B3FD-0E48B1135885}" type="presOf" srcId="{DCE2BF11-3CE5-444E-81B0-8513F3DA5C9A}" destId="{4362858D-3C2E-4DE0-8032-60DDE71353F9}" srcOrd="0" destOrd="0" presId="urn:microsoft.com/office/officeart/2005/8/layout/cycle2"/>
    <dgm:cxn modelId="{8714E674-04EC-4B33-8F2D-5A8F7C122649}" type="presOf" srcId="{2F315333-9332-43A2-A327-C1C2FF8BDEF9}" destId="{78AB1053-DD77-406D-A7BD-3B00BB90690D}" srcOrd="1" destOrd="0" presId="urn:microsoft.com/office/officeart/2005/8/layout/cycle2"/>
    <dgm:cxn modelId="{0DE7E5D6-60BD-4753-85AB-E366A2438AB7}" type="presOf" srcId="{8A2D9DA3-426E-4FE8-ACA2-E9CAD5DA8FFB}" destId="{F80F41AE-8A1F-4CC5-A8BB-D54FE29EED7F}" srcOrd="0" destOrd="0" presId="urn:microsoft.com/office/officeart/2005/8/layout/cycle2"/>
    <dgm:cxn modelId="{A9628F60-1E14-4654-8345-0A85D6ADD884}" type="presOf" srcId="{A674F36B-0EE6-420C-8A28-3FF38DF133C3}" destId="{F7A52A2D-9A03-4BDD-8B36-E64AABF318DB}" srcOrd="0" destOrd="0" presId="urn:microsoft.com/office/officeart/2005/8/layout/cycle2"/>
    <dgm:cxn modelId="{25648599-1D2B-4DBF-A17E-D52B27451D7C}" srcId="{DCE2BF11-3CE5-444E-81B0-8513F3DA5C9A}" destId="{57113505-A363-40A2-8C7A-816959787560}" srcOrd="4" destOrd="0" parTransId="{BD8F733D-CE98-4F98-9E01-D634EE2E0FF1}" sibTransId="{42E7EA44-A0CB-4AEB-ADE9-7EDB12B86A37}"/>
    <dgm:cxn modelId="{53CCED58-D413-4537-A199-B5A2761F400E}" type="presOf" srcId="{FEADD402-D5D2-4446-8BDE-62F5E54FA77C}" destId="{CED6EF45-DF6B-4265-8723-25108AC313FD}" srcOrd="1" destOrd="0" presId="urn:microsoft.com/office/officeart/2005/8/layout/cycle2"/>
    <dgm:cxn modelId="{F7E5C068-DC17-4678-A4BE-C0F4B6567195}" type="presOf" srcId="{E8A8DC78-5BC9-4333-A558-563A8D206976}" destId="{29E7A798-853F-4776-9256-4824A9CB1E44}" srcOrd="0" destOrd="0" presId="urn:microsoft.com/office/officeart/2005/8/layout/cycle2"/>
    <dgm:cxn modelId="{FCF1A1BD-D7DE-4880-A30B-32BF4F323843}" srcId="{DCE2BF11-3CE5-444E-81B0-8513F3DA5C9A}" destId="{89F9E857-8B01-4C33-A35E-708D45105A91}" srcOrd="0" destOrd="0" parTransId="{68B53A5A-D75F-4670-8A31-0A1909C58AD5}" sibTransId="{8A2D9DA3-426E-4FE8-ACA2-E9CAD5DA8FFB}"/>
    <dgm:cxn modelId="{7C98A884-477D-4432-9354-A9B126F9C8F0}" type="presOf" srcId="{DFE32832-7FF4-4DE3-A110-B1D308082BBB}" destId="{2454ED42-542C-4173-B933-0C040287ED79}" srcOrd="0" destOrd="0" presId="urn:microsoft.com/office/officeart/2005/8/layout/cycle2"/>
    <dgm:cxn modelId="{DEE0B27B-4AE4-4C3B-81AD-0C25A5C66D55}" type="presOf" srcId="{89F9E857-8B01-4C33-A35E-708D45105A91}" destId="{861FBC33-8AFD-4DC6-A134-C7F30D734390}" srcOrd="0" destOrd="0" presId="urn:microsoft.com/office/officeart/2005/8/layout/cycle2"/>
    <dgm:cxn modelId="{E0040E7B-4573-4377-81B0-B6015EFDFC4B}" type="presOf" srcId="{CCB68D6C-A305-4D09-8201-18DC13516174}" destId="{DE6FD2D8-8D04-44F9-A65F-3B26A0E6A9E1}" srcOrd="0" destOrd="0" presId="urn:microsoft.com/office/officeart/2005/8/layout/cycle2"/>
    <dgm:cxn modelId="{AE09BAEA-D684-42E0-A4BA-CC5449CD0ED4}" type="presOf" srcId="{0B241B94-72FF-4406-8504-08A4FFE5EAAB}" destId="{6F54AA0C-F12A-46FB-84BD-923B0ABF16FC}" srcOrd="0" destOrd="0" presId="urn:microsoft.com/office/officeart/2005/8/layout/cycle2"/>
    <dgm:cxn modelId="{8BF1DB0A-37F3-4436-922F-C3CED4003044}" type="presOf" srcId="{229957EA-9C0A-41CF-92A3-B52125D638EF}" destId="{4F932D5F-517E-47CB-9323-DC4F865FDA4A}" srcOrd="0" destOrd="0" presId="urn:microsoft.com/office/officeart/2005/8/layout/cycle2"/>
    <dgm:cxn modelId="{E6F0A0BB-AF01-494A-8E7F-9A990B0E5750}" type="presOf" srcId="{D58BFE48-71A3-423D-BFA6-E58B5586ACB8}" destId="{39808C08-BF8D-48FA-B3C9-B51C1DC5C218}" srcOrd="0" destOrd="0" presId="urn:microsoft.com/office/officeart/2005/8/layout/cycle2"/>
    <dgm:cxn modelId="{05954ED4-B7D6-4CFF-8FD3-B68DE25978D3}" type="presOf" srcId="{E8A8DC78-5BC9-4333-A558-563A8D206976}" destId="{3B2D8B90-E598-4AE8-983D-800D77A9646F}" srcOrd="1" destOrd="0" presId="urn:microsoft.com/office/officeart/2005/8/layout/cycle2"/>
    <dgm:cxn modelId="{1E2999C1-73E8-42F6-B433-20596D90A2B9}" srcId="{DCE2BF11-3CE5-444E-81B0-8513F3DA5C9A}" destId="{CCB68D6C-A305-4D09-8201-18DC13516174}" srcOrd="3" destOrd="0" parTransId="{A686082C-1555-41FE-95D8-3E9E9B3386D9}" sibTransId="{2F315333-9332-43A2-A327-C1C2FF8BDEF9}"/>
    <dgm:cxn modelId="{255518AA-F809-4B29-9B1F-E9F49FD4E362}" type="presOf" srcId="{FEADD402-D5D2-4446-8BDE-62F5E54FA77C}" destId="{5708E216-B964-4A32-8513-4435E3EF8DF2}" srcOrd="0" destOrd="0" presId="urn:microsoft.com/office/officeart/2005/8/layout/cycle2"/>
    <dgm:cxn modelId="{62AB348D-C849-4730-9AD5-C0DEEF59068D}" type="presOf" srcId="{42E7EA44-A0CB-4AEB-ADE9-7EDB12B86A37}" destId="{7C531741-DCC9-486B-94FA-E951FD1E369D}" srcOrd="1" destOrd="0" presId="urn:microsoft.com/office/officeart/2005/8/layout/cycle2"/>
    <dgm:cxn modelId="{2FF27133-9B48-4A94-93AB-821B61DD83DE}" type="presOf" srcId="{0B241B94-72FF-4406-8504-08A4FFE5EAAB}" destId="{E0F050D5-5FFD-47C9-91AD-6EAF628C0BB7}" srcOrd="1" destOrd="0" presId="urn:microsoft.com/office/officeart/2005/8/layout/cycle2"/>
    <dgm:cxn modelId="{9F71B260-1C69-4F1F-B482-5C8AF165B4C3}" type="presOf" srcId="{D58BFE48-71A3-423D-BFA6-E58B5586ACB8}" destId="{1739F0D4-504C-475D-A79A-D68A89192DAF}" srcOrd="1" destOrd="0" presId="urn:microsoft.com/office/officeart/2005/8/layout/cycle2"/>
    <dgm:cxn modelId="{89C77E9D-75FA-4F3A-BF36-4264263E4BC7}" type="presOf" srcId="{DB730EF7-5294-47B9-9DF9-88F96AF85202}" destId="{C54F293B-54E4-440D-96A0-D28783B86F94}" srcOrd="0" destOrd="0" presId="urn:microsoft.com/office/officeart/2005/8/layout/cycle2"/>
    <dgm:cxn modelId="{4F8046F9-5EC5-4F20-853B-7DBA457E4B4A}" type="presOf" srcId="{2F315333-9332-43A2-A327-C1C2FF8BDEF9}" destId="{C248A41E-D3D3-4E0A-82A8-CF2BE8AF61C2}" srcOrd="0" destOrd="0" presId="urn:microsoft.com/office/officeart/2005/8/layout/cycle2"/>
    <dgm:cxn modelId="{C33BA97B-36AE-4B21-B96A-A7E156C854D9}" type="presOf" srcId="{8A2D9DA3-426E-4FE8-ACA2-E9CAD5DA8FFB}" destId="{97603001-8B50-4702-B1C9-75B286456583}" srcOrd="1" destOrd="0" presId="urn:microsoft.com/office/officeart/2005/8/layout/cycle2"/>
    <dgm:cxn modelId="{60604954-87C8-46D5-8B31-C72047FD76DE}" srcId="{DCE2BF11-3CE5-444E-81B0-8513F3DA5C9A}" destId="{A674F36B-0EE6-420C-8A28-3FF38DF133C3}" srcOrd="2" destOrd="0" parTransId="{31A389D5-2715-4504-B6A5-749AAEAC59A5}" sibTransId="{0B241B94-72FF-4406-8504-08A4FFE5EAAB}"/>
    <dgm:cxn modelId="{1946B6A4-37B7-4826-AB64-D96C039F104F}" type="presOf" srcId="{42E7EA44-A0CB-4AEB-ADE9-7EDB12B86A37}" destId="{D92B2C50-82BB-4084-9800-34379F2C0F32}" srcOrd="0" destOrd="0" presId="urn:microsoft.com/office/officeart/2005/8/layout/cycle2"/>
    <dgm:cxn modelId="{AD535FFC-F6ED-4824-8F42-EFA49BE97FFA}" srcId="{DCE2BF11-3CE5-444E-81B0-8513F3DA5C9A}" destId="{229957EA-9C0A-41CF-92A3-B52125D638EF}" srcOrd="5" destOrd="0" parTransId="{0F01B66F-376A-4DFE-82A4-D61B63921E30}" sibTransId="{FEADD402-D5D2-4446-8BDE-62F5E54FA77C}"/>
    <dgm:cxn modelId="{77CD28C8-B04C-4306-99BF-259FE4CE98BB}" srcId="{DCE2BF11-3CE5-444E-81B0-8513F3DA5C9A}" destId="{DFE32832-7FF4-4DE3-A110-B1D308082BBB}" srcOrd="6" destOrd="0" parTransId="{663464D8-702D-4AB1-81DA-B5042178588A}" sibTransId="{D58BFE48-71A3-423D-BFA6-E58B5586ACB8}"/>
    <dgm:cxn modelId="{9B87C325-30AB-4CBF-A777-3FDB04686CC7}" srcId="{DCE2BF11-3CE5-444E-81B0-8513F3DA5C9A}" destId="{DB730EF7-5294-47B9-9DF9-88F96AF85202}" srcOrd="1" destOrd="0" parTransId="{FCA2AD29-6DA9-4E8D-900E-430005A92626}" sibTransId="{E8A8DC78-5BC9-4333-A558-563A8D206976}"/>
    <dgm:cxn modelId="{6F8E2967-953C-427B-B5F6-12B77841AAD5}" type="presOf" srcId="{57113505-A363-40A2-8C7A-816959787560}" destId="{17080E01-E85A-442D-9E63-C7449BA34FCC}" srcOrd="0" destOrd="0" presId="urn:microsoft.com/office/officeart/2005/8/layout/cycle2"/>
    <dgm:cxn modelId="{3CABB8BB-C9AB-494B-A516-5E89EC02DDEB}" type="presParOf" srcId="{4362858D-3C2E-4DE0-8032-60DDE71353F9}" destId="{861FBC33-8AFD-4DC6-A134-C7F30D734390}" srcOrd="0" destOrd="0" presId="urn:microsoft.com/office/officeart/2005/8/layout/cycle2"/>
    <dgm:cxn modelId="{8A3CE9F2-0155-4106-9DC0-7589FC3896F0}" type="presParOf" srcId="{4362858D-3C2E-4DE0-8032-60DDE71353F9}" destId="{F80F41AE-8A1F-4CC5-A8BB-D54FE29EED7F}" srcOrd="1" destOrd="0" presId="urn:microsoft.com/office/officeart/2005/8/layout/cycle2"/>
    <dgm:cxn modelId="{B95550E4-07DF-42F7-A1A5-ABB42A5F9CBA}" type="presParOf" srcId="{F80F41AE-8A1F-4CC5-A8BB-D54FE29EED7F}" destId="{97603001-8B50-4702-B1C9-75B286456583}" srcOrd="0" destOrd="0" presId="urn:microsoft.com/office/officeart/2005/8/layout/cycle2"/>
    <dgm:cxn modelId="{50FACC05-71BC-4C4D-99EC-8C048E1EE345}" type="presParOf" srcId="{4362858D-3C2E-4DE0-8032-60DDE71353F9}" destId="{C54F293B-54E4-440D-96A0-D28783B86F94}" srcOrd="2" destOrd="0" presId="urn:microsoft.com/office/officeart/2005/8/layout/cycle2"/>
    <dgm:cxn modelId="{E7115925-EFA9-4431-9196-9834DE708B9F}" type="presParOf" srcId="{4362858D-3C2E-4DE0-8032-60DDE71353F9}" destId="{29E7A798-853F-4776-9256-4824A9CB1E44}" srcOrd="3" destOrd="0" presId="urn:microsoft.com/office/officeart/2005/8/layout/cycle2"/>
    <dgm:cxn modelId="{6332C13C-11A6-4FC4-8913-A9F9F14854A1}" type="presParOf" srcId="{29E7A798-853F-4776-9256-4824A9CB1E44}" destId="{3B2D8B90-E598-4AE8-983D-800D77A9646F}" srcOrd="0" destOrd="0" presId="urn:microsoft.com/office/officeart/2005/8/layout/cycle2"/>
    <dgm:cxn modelId="{0BA4BFAA-8553-41F3-A24A-A23A537005E1}" type="presParOf" srcId="{4362858D-3C2E-4DE0-8032-60DDE71353F9}" destId="{F7A52A2D-9A03-4BDD-8B36-E64AABF318DB}" srcOrd="4" destOrd="0" presId="urn:microsoft.com/office/officeart/2005/8/layout/cycle2"/>
    <dgm:cxn modelId="{914A76AD-5063-4C29-96C7-AB006C29D2B6}" type="presParOf" srcId="{4362858D-3C2E-4DE0-8032-60DDE71353F9}" destId="{6F54AA0C-F12A-46FB-84BD-923B0ABF16FC}" srcOrd="5" destOrd="0" presId="urn:microsoft.com/office/officeart/2005/8/layout/cycle2"/>
    <dgm:cxn modelId="{8ACA1FFE-9DC8-45E6-98CC-F97C02B3DC9F}" type="presParOf" srcId="{6F54AA0C-F12A-46FB-84BD-923B0ABF16FC}" destId="{E0F050D5-5FFD-47C9-91AD-6EAF628C0BB7}" srcOrd="0" destOrd="0" presId="urn:microsoft.com/office/officeart/2005/8/layout/cycle2"/>
    <dgm:cxn modelId="{7B313398-364E-4317-8728-9C9D02DCC5C2}" type="presParOf" srcId="{4362858D-3C2E-4DE0-8032-60DDE71353F9}" destId="{DE6FD2D8-8D04-44F9-A65F-3B26A0E6A9E1}" srcOrd="6" destOrd="0" presId="urn:microsoft.com/office/officeart/2005/8/layout/cycle2"/>
    <dgm:cxn modelId="{4C5AFBBD-8B0F-46D9-89E5-956EE8789F19}" type="presParOf" srcId="{4362858D-3C2E-4DE0-8032-60DDE71353F9}" destId="{C248A41E-D3D3-4E0A-82A8-CF2BE8AF61C2}" srcOrd="7" destOrd="0" presId="urn:microsoft.com/office/officeart/2005/8/layout/cycle2"/>
    <dgm:cxn modelId="{7D618023-0687-478C-9A79-3B997D32D955}" type="presParOf" srcId="{C248A41E-D3D3-4E0A-82A8-CF2BE8AF61C2}" destId="{78AB1053-DD77-406D-A7BD-3B00BB90690D}" srcOrd="0" destOrd="0" presId="urn:microsoft.com/office/officeart/2005/8/layout/cycle2"/>
    <dgm:cxn modelId="{5CB093BE-025A-469B-A5DC-0F3B91A17A8C}" type="presParOf" srcId="{4362858D-3C2E-4DE0-8032-60DDE71353F9}" destId="{17080E01-E85A-442D-9E63-C7449BA34FCC}" srcOrd="8" destOrd="0" presId="urn:microsoft.com/office/officeart/2005/8/layout/cycle2"/>
    <dgm:cxn modelId="{CF136856-E41E-44FD-9EDC-826AD486DCA2}" type="presParOf" srcId="{4362858D-3C2E-4DE0-8032-60DDE71353F9}" destId="{D92B2C50-82BB-4084-9800-34379F2C0F32}" srcOrd="9" destOrd="0" presId="urn:microsoft.com/office/officeart/2005/8/layout/cycle2"/>
    <dgm:cxn modelId="{4BA182FF-A130-4A96-B080-F95878C52EC8}" type="presParOf" srcId="{D92B2C50-82BB-4084-9800-34379F2C0F32}" destId="{7C531741-DCC9-486B-94FA-E951FD1E369D}" srcOrd="0" destOrd="0" presId="urn:microsoft.com/office/officeart/2005/8/layout/cycle2"/>
    <dgm:cxn modelId="{D52EA879-2643-49B7-BF0A-DF861B7E3908}" type="presParOf" srcId="{4362858D-3C2E-4DE0-8032-60DDE71353F9}" destId="{4F932D5F-517E-47CB-9323-DC4F865FDA4A}" srcOrd="10" destOrd="0" presId="urn:microsoft.com/office/officeart/2005/8/layout/cycle2"/>
    <dgm:cxn modelId="{990192C8-7E8A-4157-9862-1613C69E6062}" type="presParOf" srcId="{4362858D-3C2E-4DE0-8032-60DDE71353F9}" destId="{5708E216-B964-4A32-8513-4435E3EF8DF2}" srcOrd="11" destOrd="0" presId="urn:microsoft.com/office/officeart/2005/8/layout/cycle2"/>
    <dgm:cxn modelId="{10D73283-5405-4997-B251-46C5DC542BF1}" type="presParOf" srcId="{5708E216-B964-4A32-8513-4435E3EF8DF2}" destId="{CED6EF45-DF6B-4265-8723-25108AC313FD}" srcOrd="0" destOrd="0" presId="urn:microsoft.com/office/officeart/2005/8/layout/cycle2"/>
    <dgm:cxn modelId="{306B57D8-4411-4237-8E8F-0881E4BABB44}" type="presParOf" srcId="{4362858D-3C2E-4DE0-8032-60DDE71353F9}" destId="{2454ED42-542C-4173-B933-0C040287ED79}" srcOrd="12" destOrd="0" presId="urn:microsoft.com/office/officeart/2005/8/layout/cycle2"/>
    <dgm:cxn modelId="{AD32438C-000A-4B9E-834B-920090FC5219}" type="presParOf" srcId="{4362858D-3C2E-4DE0-8032-60DDE71353F9}" destId="{39808C08-BF8D-48FA-B3C9-B51C1DC5C218}" srcOrd="13" destOrd="0" presId="urn:microsoft.com/office/officeart/2005/8/layout/cycle2"/>
    <dgm:cxn modelId="{C7074AE9-A463-4FFF-BD00-A2313040E936}" type="presParOf" srcId="{39808C08-BF8D-48FA-B3C9-B51C1DC5C218}" destId="{1739F0D4-504C-475D-A79A-D68A89192DA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E2BF11-3CE5-444E-81B0-8513F3DA5C9A}"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GB"/>
        </a:p>
      </dgm:t>
    </dgm:pt>
    <dgm:pt modelId="{89F9E857-8B01-4C33-A35E-708D45105A91}">
      <dgm:prSet phldrT="[Text]" custT="1"/>
      <dgm:spPr>
        <a:xfrm>
          <a:off x="2200435" y="-9183"/>
          <a:ext cx="1514778" cy="1009132"/>
        </a:xfrm>
        <a:solidFill>
          <a:srgbClr val="FFFF00"/>
        </a:solidFill>
        <a:ln w="25400" cap="flat" cmpd="sng" algn="ctr">
          <a:solidFill>
            <a:sysClr val="window" lastClr="FFFFFF">
              <a:hueOff val="0"/>
              <a:satOff val="0"/>
              <a:lumOff val="0"/>
              <a:alphaOff val="0"/>
            </a:sysClr>
          </a:solidFill>
          <a:prstDash val="solid"/>
        </a:ln>
        <a:effectLst/>
      </dgm:spPr>
      <dgm:t>
        <a:bodyPr/>
        <a:lstStyle/>
        <a:p>
          <a:r>
            <a:rPr lang="en-GB" sz="900" b="1">
              <a:solidFill>
                <a:sysClr val="windowText" lastClr="000000"/>
              </a:solidFill>
              <a:latin typeface="Calibri"/>
              <a:ea typeface="+mn-ea"/>
              <a:cs typeface="+mn-cs"/>
            </a:rPr>
            <a:t>To further embed planning of worship by pupils and continue to lead (SIAMs) – linking to children’s own ‘</a:t>
          </a:r>
        </a:p>
      </dgm:t>
    </dgm:pt>
    <dgm:pt modelId="{68B53A5A-D75F-4670-8A31-0A1909C58AD5}" type="parTrans" cxnId="{FCF1A1BD-D7DE-4880-A30B-32BF4F323843}">
      <dgm:prSet/>
      <dgm:spPr/>
      <dgm:t>
        <a:bodyPr/>
        <a:lstStyle/>
        <a:p>
          <a:endParaRPr lang="en-GB"/>
        </a:p>
      </dgm:t>
    </dgm:pt>
    <dgm:pt modelId="{8A2D9DA3-426E-4FE8-ACA2-E9CAD5DA8FFB}" type="sibTrans" cxnId="{FCF1A1BD-D7DE-4880-A30B-32BF4F323843}">
      <dgm:prSet/>
      <dgm:spPr>
        <a:xfrm rot="1542857">
          <a:off x="2720767" y="-170291"/>
          <a:ext cx="140403" cy="340582"/>
        </a:xfrm>
        <a:noFill/>
        <a:ln>
          <a:noFill/>
        </a:ln>
        <a:effectLst/>
      </dgm:spPr>
      <dgm:t>
        <a:bodyPr/>
        <a:lstStyle/>
        <a:p>
          <a:endParaRPr lang="en-GB">
            <a:solidFill>
              <a:sysClr val="window" lastClr="FFFFFF"/>
            </a:solidFill>
            <a:latin typeface="Calibri"/>
            <a:ea typeface="+mn-ea"/>
            <a:cs typeface="+mn-cs"/>
          </a:endParaRPr>
        </a:p>
      </dgm:t>
    </dgm:pt>
    <dgm:pt modelId="{CCB68D6C-A305-4D09-8201-18DC13516174}">
      <dgm:prSet phldrT="[Text]" custT="1"/>
      <dgm:spPr>
        <a:xfrm>
          <a:off x="3877680" y="2389925"/>
          <a:ext cx="1670679" cy="1049295"/>
        </a:xfrm>
        <a:solidFill>
          <a:srgbClr val="FFFF00"/>
        </a:solidFill>
        <a:ln w="25400" cap="flat" cmpd="sng" algn="ctr">
          <a:solidFill>
            <a:sysClr val="window" lastClr="FFFFFF">
              <a:hueOff val="0"/>
              <a:satOff val="0"/>
              <a:lumOff val="0"/>
              <a:alphaOff val="0"/>
            </a:sysClr>
          </a:solidFill>
          <a:prstDash val="solid"/>
        </a:ln>
        <a:effectLst/>
      </dgm:spPr>
      <dgm:t>
        <a:bodyPr/>
        <a:lstStyle/>
        <a:p>
          <a:r>
            <a:rPr lang="en-GB" sz="900" b="1">
              <a:solidFill>
                <a:sysClr val="windowText" lastClr="000000"/>
              </a:solidFill>
              <a:latin typeface="Calibri"/>
              <a:ea typeface="+mn-ea"/>
              <a:cs typeface="+mn-cs"/>
            </a:rPr>
            <a:t>To continue to work on achieving  the PSQM</a:t>
          </a:r>
        </a:p>
      </dgm:t>
    </dgm:pt>
    <dgm:pt modelId="{A686082C-1555-41FE-95D8-3E9E9B3386D9}" type="parTrans" cxnId="{1E2999C1-73E8-42F6-B433-20596D90A2B9}">
      <dgm:prSet/>
      <dgm:spPr/>
      <dgm:t>
        <a:bodyPr/>
        <a:lstStyle/>
        <a:p>
          <a:endParaRPr lang="en-GB"/>
        </a:p>
      </dgm:t>
    </dgm:pt>
    <dgm:pt modelId="{2F315333-9332-43A2-A327-C1C2FF8BDEF9}" type="sibTrans" cxnId="{1E2999C1-73E8-42F6-B433-20596D90A2B9}">
      <dgm:prSet/>
      <dgm:spPr>
        <a:xfrm rot="5570562">
          <a:off x="2401649" y="2759077"/>
          <a:ext cx="549115" cy="340582"/>
        </a:xfrm>
        <a:solidFill>
          <a:srgbClr val="4BACC6">
            <a:hueOff val="-4966938"/>
            <a:satOff val="19906"/>
            <a:lumOff val="4314"/>
            <a:alphaOff val="0"/>
          </a:srgbClr>
        </a:solidFill>
        <a:ln>
          <a:noFill/>
        </a:ln>
        <a:effectLst/>
      </dgm:spPr>
      <dgm:t>
        <a:bodyPr/>
        <a:lstStyle/>
        <a:p>
          <a:endParaRPr lang="en-GB">
            <a:solidFill>
              <a:sysClr val="window" lastClr="FFFFFF"/>
            </a:solidFill>
            <a:latin typeface="Calibri"/>
            <a:ea typeface="+mn-ea"/>
            <a:cs typeface="+mn-cs"/>
          </a:endParaRPr>
        </a:p>
      </dgm:t>
    </dgm:pt>
    <dgm:pt modelId="{57113505-A363-40A2-8C7A-816959787560}">
      <dgm:prSet phldrT="[Text]" custT="1"/>
      <dgm:spPr>
        <a:xfrm>
          <a:off x="2196180" y="3197283"/>
          <a:ext cx="1529481" cy="1009132"/>
        </a:xfrm>
        <a:solidFill>
          <a:srgbClr val="FFFF00"/>
        </a:solidFill>
        <a:ln w="25400" cap="flat" cmpd="sng" algn="ctr">
          <a:solidFill>
            <a:sysClr val="window" lastClr="FFFFFF">
              <a:hueOff val="0"/>
              <a:satOff val="0"/>
              <a:lumOff val="0"/>
              <a:alphaOff val="0"/>
            </a:sysClr>
          </a:solidFill>
          <a:prstDash val="solid"/>
        </a:ln>
        <a:effectLst/>
      </dgm:spPr>
      <dgm:t>
        <a:bodyPr/>
        <a:lstStyle/>
        <a:p>
          <a:r>
            <a:rPr lang="en-GB" sz="900" b="1">
              <a:solidFill>
                <a:sysClr val="windowText" lastClr="000000"/>
              </a:solidFill>
              <a:latin typeface="Calibri"/>
              <a:ea typeface="+mn-ea"/>
              <a:cs typeface="+mn-cs"/>
            </a:rPr>
            <a:t>Children to continue link Biblical references when discussing values</a:t>
          </a:r>
          <a:endParaRPr lang="en-GB" sz="900">
            <a:solidFill>
              <a:sysClr val="windowText" lastClr="000000"/>
            </a:solidFill>
            <a:latin typeface="Calibri"/>
            <a:ea typeface="+mn-ea"/>
            <a:cs typeface="+mn-cs"/>
          </a:endParaRPr>
        </a:p>
      </dgm:t>
    </dgm:pt>
    <dgm:pt modelId="{BD8F733D-CE98-4F98-9E01-D634EE2E0FF1}" type="parTrans" cxnId="{25648599-1D2B-4DBF-A17E-D52B27451D7C}">
      <dgm:prSet/>
      <dgm:spPr/>
      <dgm:t>
        <a:bodyPr/>
        <a:lstStyle/>
        <a:p>
          <a:endParaRPr lang="en-GB"/>
        </a:p>
      </dgm:t>
    </dgm:pt>
    <dgm:pt modelId="{42E7EA44-A0CB-4AEB-ADE9-7EDB12B86A37}" type="sibTrans" cxnId="{25648599-1D2B-4DBF-A17E-D52B27451D7C}">
      <dgm:prSet/>
      <dgm:spPr>
        <a:xfrm rot="12253671">
          <a:off x="1789377" y="1473854"/>
          <a:ext cx="480161" cy="404298"/>
        </a:xfrm>
        <a:solidFill>
          <a:srgbClr val="4BACC6">
            <a:hueOff val="-6622584"/>
            <a:satOff val="26541"/>
            <a:lumOff val="5752"/>
            <a:alphaOff val="0"/>
          </a:srgbClr>
        </a:solidFill>
        <a:ln>
          <a:noFill/>
        </a:ln>
        <a:effectLst/>
      </dgm:spPr>
      <dgm:t>
        <a:bodyPr/>
        <a:lstStyle/>
        <a:p>
          <a:endParaRPr lang="en-GB">
            <a:solidFill>
              <a:sysClr val="window" lastClr="FFFFFF"/>
            </a:solidFill>
            <a:latin typeface="Calibri"/>
            <a:ea typeface="+mn-ea"/>
            <a:cs typeface="+mn-cs"/>
          </a:endParaRPr>
        </a:p>
      </dgm:t>
    </dgm:pt>
    <dgm:pt modelId="{229957EA-9C0A-41CF-92A3-B52125D638EF}">
      <dgm:prSet phldrT="[Text]" custT="1"/>
      <dgm:spPr>
        <a:xfrm>
          <a:off x="206086" y="2270478"/>
          <a:ext cx="1390554" cy="1009132"/>
        </a:xfrm>
        <a:solidFill>
          <a:srgbClr val="FFFF00"/>
        </a:solidFill>
        <a:ln w="25400" cap="flat" cmpd="sng" algn="ctr">
          <a:solidFill>
            <a:sysClr val="window" lastClr="FFFFFF">
              <a:hueOff val="0"/>
              <a:satOff val="0"/>
              <a:lumOff val="0"/>
              <a:alphaOff val="0"/>
            </a:sysClr>
          </a:solidFill>
          <a:prstDash val="solid"/>
        </a:ln>
        <a:effectLst/>
      </dgm:spPr>
      <dgm:t>
        <a:bodyPr/>
        <a:lstStyle/>
        <a:p>
          <a:r>
            <a:rPr lang="en-GB" sz="900" b="1">
              <a:solidFill>
                <a:sysClr val="windowText" lastClr="000000"/>
              </a:solidFill>
              <a:latin typeface="Calibri"/>
              <a:ea typeface="+mn-ea"/>
              <a:cs typeface="+mn-cs"/>
            </a:rPr>
            <a:t>To continue develop Eco School</a:t>
          </a:r>
          <a:endParaRPr lang="en-GB" sz="900">
            <a:solidFill>
              <a:sysClr val="windowText" lastClr="000000"/>
            </a:solidFill>
            <a:latin typeface="Calibri"/>
            <a:ea typeface="+mn-ea"/>
            <a:cs typeface="+mn-cs"/>
          </a:endParaRPr>
        </a:p>
      </dgm:t>
    </dgm:pt>
    <dgm:pt modelId="{0F01B66F-376A-4DFE-82A4-D61B63921E30}" type="parTrans" cxnId="{AD535FFC-F6ED-4824-8F42-EFA49BE97FFA}">
      <dgm:prSet/>
      <dgm:spPr/>
      <dgm:t>
        <a:bodyPr/>
        <a:lstStyle/>
        <a:p>
          <a:endParaRPr lang="en-GB"/>
        </a:p>
      </dgm:t>
    </dgm:pt>
    <dgm:pt modelId="{FEADD402-D5D2-4446-8BDE-62F5E54FA77C}" type="sibTrans" cxnId="{AD535FFC-F6ED-4824-8F42-EFA49BE97FFA}">
      <dgm:prSet/>
      <dgm:spPr>
        <a:xfrm rot="9878456" flipV="1">
          <a:off x="1709292" y="2324987"/>
          <a:ext cx="504001" cy="362924"/>
        </a:xfrm>
        <a:solidFill>
          <a:srgbClr val="4BACC6">
            <a:hueOff val="-8278230"/>
            <a:satOff val="33176"/>
            <a:lumOff val="7190"/>
            <a:alphaOff val="0"/>
          </a:srgbClr>
        </a:solidFill>
        <a:ln>
          <a:noFill/>
        </a:ln>
        <a:effectLst/>
      </dgm:spPr>
      <dgm:t>
        <a:bodyPr/>
        <a:lstStyle/>
        <a:p>
          <a:endParaRPr lang="en-GB">
            <a:solidFill>
              <a:sysClr val="window" lastClr="FFFFFF"/>
            </a:solidFill>
            <a:latin typeface="Calibri"/>
            <a:ea typeface="+mn-ea"/>
            <a:cs typeface="+mn-cs"/>
          </a:endParaRPr>
        </a:p>
      </dgm:t>
    </dgm:pt>
    <dgm:pt modelId="{DFE32832-7FF4-4DE3-A110-B1D308082BBB}">
      <dgm:prSet phldrT="[Text]" custT="1"/>
      <dgm:spPr>
        <a:xfrm>
          <a:off x="447721" y="562010"/>
          <a:ext cx="1925202" cy="1182904"/>
        </a:xfrm>
        <a:solidFill>
          <a:srgbClr val="FFFF00"/>
        </a:solidFill>
        <a:ln w="25400" cap="flat" cmpd="sng" algn="ctr">
          <a:solidFill>
            <a:sysClr val="window" lastClr="FFFFFF">
              <a:hueOff val="0"/>
              <a:satOff val="0"/>
              <a:lumOff val="0"/>
              <a:alphaOff val="0"/>
            </a:sysClr>
          </a:solidFill>
          <a:prstDash val="solid"/>
        </a:ln>
        <a:effectLst/>
      </dgm:spPr>
      <dgm:t>
        <a:bodyPr/>
        <a:lstStyle/>
        <a:p>
          <a:r>
            <a:rPr lang="en-GB" sz="900" b="1">
              <a:solidFill>
                <a:sysClr val="windowText" lastClr="000000"/>
              </a:solidFill>
              <a:latin typeface="Calibri"/>
              <a:ea typeface="+mn-ea"/>
              <a:cs typeface="+mn-cs"/>
            </a:rPr>
            <a:t>Continue to challenge more able (prior higher attainers+)with provision made in class maintaining higher attainment bracket (deeper learning/solve it opportunities) at end of KS1 and KS2 national  standards (linked to Marking and Feedback)</a:t>
          </a:r>
          <a:endParaRPr lang="en-GB" sz="900">
            <a:solidFill>
              <a:sysClr val="windowText" lastClr="000000"/>
            </a:solidFill>
            <a:latin typeface="Calibri"/>
            <a:ea typeface="+mn-ea"/>
            <a:cs typeface="+mn-cs"/>
          </a:endParaRPr>
        </a:p>
      </dgm:t>
    </dgm:pt>
    <dgm:pt modelId="{663464D8-702D-4AB1-81DA-B5042178588A}" type="parTrans" cxnId="{77CD28C8-B04C-4306-99BF-259FE4CE98BB}">
      <dgm:prSet/>
      <dgm:spPr/>
      <dgm:t>
        <a:bodyPr/>
        <a:lstStyle/>
        <a:p>
          <a:endParaRPr lang="en-GB"/>
        </a:p>
      </dgm:t>
    </dgm:pt>
    <dgm:pt modelId="{D58BFE48-71A3-423D-BFA6-E58B5586ACB8}" type="sibTrans" cxnId="{77CD28C8-B04C-4306-99BF-259FE4CE98BB}">
      <dgm:prSet/>
      <dgm:spPr>
        <a:xfrm rot="16360591">
          <a:off x="2875473" y="1050597"/>
          <a:ext cx="232705" cy="365727"/>
        </a:xfrm>
        <a:solidFill>
          <a:srgbClr val="4BACC6">
            <a:hueOff val="-9933876"/>
            <a:satOff val="39811"/>
            <a:lumOff val="8628"/>
            <a:alphaOff val="0"/>
          </a:srgbClr>
        </a:solidFill>
        <a:ln>
          <a:noFill/>
        </a:ln>
        <a:effectLst/>
      </dgm:spPr>
      <dgm:t>
        <a:bodyPr/>
        <a:lstStyle/>
        <a:p>
          <a:endParaRPr lang="en-GB">
            <a:solidFill>
              <a:sysClr val="window" lastClr="FFFFFF"/>
            </a:solidFill>
            <a:latin typeface="Calibri"/>
            <a:ea typeface="+mn-ea"/>
            <a:cs typeface="+mn-cs"/>
          </a:endParaRPr>
        </a:p>
      </dgm:t>
    </dgm:pt>
    <dgm:pt modelId="{DB730EF7-5294-47B9-9DF9-88F96AF85202}">
      <dgm:prSet custT="1"/>
      <dgm:spPr>
        <a:xfrm>
          <a:off x="3524063" y="602925"/>
          <a:ext cx="1600574" cy="1101084"/>
        </a:xfrm>
        <a:solidFill>
          <a:srgbClr val="FFFF00"/>
        </a:solidFill>
        <a:ln w="25400" cap="flat" cmpd="sng" algn="ctr">
          <a:solidFill>
            <a:sysClr val="window" lastClr="FFFFFF">
              <a:hueOff val="0"/>
              <a:satOff val="0"/>
              <a:lumOff val="0"/>
              <a:alphaOff val="0"/>
            </a:sysClr>
          </a:solidFill>
          <a:prstDash val="solid"/>
        </a:ln>
        <a:effectLst/>
      </dgm:spPr>
      <dgm:t>
        <a:bodyPr/>
        <a:lstStyle/>
        <a:p>
          <a:r>
            <a:rPr lang="en-GB" sz="900" b="1">
              <a:solidFill>
                <a:sysClr val="windowText" lastClr="000000"/>
              </a:solidFill>
              <a:latin typeface="Calibri"/>
              <a:ea typeface="+mn-ea"/>
              <a:cs typeface="+mn-cs"/>
            </a:rPr>
            <a:t>To continue to hold Parent Forums</a:t>
          </a:r>
        </a:p>
      </dgm:t>
    </dgm:pt>
    <dgm:pt modelId="{FCA2AD29-6DA9-4E8D-900E-430005A92626}" type="parTrans" cxnId="{9B87C325-30AB-4CBF-A777-3FDB04686CC7}">
      <dgm:prSet/>
      <dgm:spPr/>
      <dgm:t>
        <a:bodyPr/>
        <a:lstStyle/>
        <a:p>
          <a:endParaRPr lang="en-GB"/>
        </a:p>
      </dgm:t>
    </dgm:pt>
    <dgm:pt modelId="{E8A8DC78-5BC9-4333-A558-563A8D206976}" type="sibTrans" cxnId="{9B87C325-30AB-4CBF-A777-3FDB04686CC7}">
      <dgm:prSet/>
      <dgm:spPr>
        <a:xfrm rot="19954985">
          <a:off x="3433832" y="1524478"/>
          <a:ext cx="270392" cy="340582"/>
        </a:xfrm>
        <a:solidFill>
          <a:srgbClr val="4BACC6">
            <a:hueOff val="-1655646"/>
            <a:satOff val="6635"/>
            <a:lumOff val="1438"/>
            <a:alphaOff val="0"/>
          </a:srgbClr>
        </a:solidFill>
        <a:ln>
          <a:noFill/>
        </a:ln>
        <a:effectLst/>
      </dgm:spPr>
      <dgm:t>
        <a:bodyPr/>
        <a:lstStyle/>
        <a:p>
          <a:endParaRPr lang="en-GB">
            <a:solidFill>
              <a:sysClr val="window" lastClr="FFFFFF"/>
            </a:solidFill>
            <a:latin typeface="Calibri"/>
            <a:ea typeface="+mn-ea"/>
            <a:cs typeface="+mn-cs"/>
          </a:endParaRPr>
        </a:p>
      </dgm:t>
    </dgm:pt>
    <dgm:pt modelId="{A674F36B-0EE6-420C-8A28-3FF38DF133C3}">
      <dgm:prSet/>
      <dgm:spPr>
        <a:xfrm>
          <a:off x="2440778" y="1637166"/>
          <a:ext cx="1009132" cy="1009132"/>
        </a:xfrm>
        <a:solidFill>
          <a:srgbClr val="FFFF00"/>
        </a:solidFill>
        <a:ln w="25400" cap="flat" cmpd="sng" algn="ctr">
          <a:solidFill>
            <a:sysClr val="window" lastClr="FFFFFF">
              <a:hueOff val="0"/>
              <a:satOff val="0"/>
              <a:lumOff val="0"/>
              <a:alphaOff val="0"/>
            </a:sysClr>
          </a:solidFill>
          <a:prstDash val="solid"/>
        </a:ln>
        <a:effectLst/>
      </dgm:spPr>
      <dgm:t>
        <a:bodyPr/>
        <a:lstStyle/>
        <a:p>
          <a:r>
            <a:rPr lang="en-GB" b="1">
              <a:solidFill>
                <a:sysClr val="windowText" lastClr="000000"/>
              </a:solidFill>
              <a:latin typeface="Calibri"/>
              <a:ea typeface="+mn-ea"/>
              <a:cs typeface="+mn-cs"/>
            </a:rPr>
            <a:t>Current Priorities 2022-23</a:t>
          </a:r>
        </a:p>
      </dgm:t>
    </dgm:pt>
    <dgm:pt modelId="{31A389D5-2715-4504-B6A5-749AAEAC59A5}" type="parTrans" cxnId="{60604954-87C8-46D5-8B31-C72047FD76DE}">
      <dgm:prSet/>
      <dgm:spPr/>
      <dgm:t>
        <a:bodyPr/>
        <a:lstStyle/>
        <a:p>
          <a:endParaRPr lang="en-GB"/>
        </a:p>
      </dgm:t>
    </dgm:pt>
    <dgm:pt modelId="{0B241B94-72FF-4406-8504-08A4FFE5EAAB}" type="sibTrans" cxnId="{60604954-87C8-46D5-8B31-C72047FD76DE}">
      <dgm:prSet/>
      <dgm:spPr>
        <a:xfrm rot="1416918">
          <a:off x="3477219" y="2304989"/>
          <a:ext cx="462060" cy="340582"/>
        </a:xfrm>
        <a:solidFill>
          <a:srgbClr val="4BACC6">
            <a:hueOff val="-3311292"/>
            <a:satOff val="13270"/>
            <a:lumOff val="2876"/>
            <a:alphaOff val="0"/>
          </a:srgbClr>
        </a:solidFill>
        <a:ln>
          <a:noFill/>
        </a:ln>
        <a:effectLst/>
      </dgm:spPr>
      <dgm:t>
        <a:bodyPr/>
        <a:lstStyle/>
        <a:p>
          <a:endParaRPr lang="en-GB">
            <a:solidFill>
              <a:sysClr val="window" lastClr="FFFFFF"/>
            </a:solidFill>
            <a:latin typeface="Calibri"/>
            <a:ea typeface="+mn-ea"/>
            <a:cs typeface="+mn-cs"/>
          </a:endParaRPr>
        </a:p>
      </dgm:t>
    </dgm:pt>
    <dgm:pt modelId="{4362858D-3C2E-4DE0-8032-60DDE71353F9}" type="pres">
      <dgm:prSet presAssocID="{DCE2BF11-3CE5-444E-81B0-8513F3DA5C9A}" presName="cycle" presStyleCnt="0">
        <dgm:presLayoutVars>
          <dgm:dir/>
          <dgm:resizeHandles val="exact"/>
        </dgm:presLayoutVars>
      </dgm:prSet>
      <dgm:spPr/>
      <dgm:t>
        <a:bodyPr/>
        <a:lstStyle/>
        <a:p>
          <a:endParaRPr lang="en-GB"/>
        </a:p>
      </dgm:t>
    </dgm:pt>
    <dgm:pt modelId="{861FBC33-8AFD-4DC6-A134-C7F30D734390}" type="pres">
      <dgm:prSet presAssocID="{89F9E857-8B01-4C33-A35E-708D45105A91}" presName="node" presStyleLbl="node1" presStyleIdx="0" presStyleCnt="7" custScaleX="150107">
        <dgm:presLayoutVars>
          <dgm:bulletEnabled val="1"/>
        </dgm:presLayoutVars>
      </dgm:prSet>
      <dgm:spPr>
        <a:prstGeom prst="ellipse">
          <a:avLst/>
        </a:prstGeom>
      </dgm:spPr>
      <dgm:t>
        <a:bodyPr/>
        <a:lstStyle/>
        <a:p>
          <a:endParaRPr lang="en-GB"/>
        </a:p>
      </dgm:t>
    </dgm:pt>
    <dgm:pt modelId="{F80F41AE-8A1F-4CC5-A8BB-D54FE29EED7F}" type="pres">
      <dgm:prSet presAssocID="{8A2D9DA3-426E-4FE8-ACA2-E9CAD5DA8FFB}" presName="sibTrans" presStyleLbl="sibTrans2D1" presStyleIdx="0" presStyleCnt="7" custFlipHor="0" custScaleX="245789" custLinFactX="-700000" custLinFactY="-200000" custLinFactNeighborX="-749071" custLinFactNeighborY="-255888"/>
      <dgm:spPr>
        <a:prstGeom prst="rightArrow">
          <a:avLst>
            <a:gd name="adj1" fmla="val 60000"/>
            <a:gd name="adj2" fmla="val 50000"/>
          </a:avLst>
        </a:prstGeom>
      </dgm:spPr>
      <dgm:t>
        <a:bodyPr/>
        <a:lstStyle/>
        <a:p>
          <a:endParaRPr lang="en-GB"/>
        </a:p>
      </dgm:t>
    </dgm:pt>
    <dgm:pt modelId="{97603001-8B50-4702-B1C9-75B286456583}" type="pres">
      <dgm:prSet presAssocID="{8A2D9DA3-426E-4FE8-ACA2-E9CAD5DA8FFB}" presName="connectorText" presStyleLbl="sibTrans2D1" presStyleIdx="0" presStyleCnt="7"/>
      <dgm:spPr/>
      <dgm:t>
        <a:bodyPr/>
        <a:lstStyle/>
        <a:p>
          <a:endParaRPr lang="en-GB"/>
        </a:p>
      </dgm:t>
    </dgm:pt>
    <dgm:pt modelId="{C54F293B-54E4-440D-96A0-D28783B86F94}" type="pres">
      <dgm:prSet presAssocID="{DB730EF7-5294-47B9-9DF9-88F96AF85202}" presName="node" presStyleLbl="node1" presStyleIdx="1" presStyleCnt="7" custScaleX="158609" custScaleY="109112">
        <dgm:presLayoutVars>
          <dgm:bulletEnabled val="1"/>
        </dgm:presLayoutVars>
      </dgm:prSet>
      <dgm:spPr>
        <a:prstGeom prst="ellipse">
          <a:avLst/>
        </a:prstGeom>
      </dgm:spPr>
      <dgm:t>
        <a:bodyPr/>
        <a:lstStyle/>
        <a:p>
          <a:endParaRPr lang="en-GB"/>
        </a:p>
      </dgm:t>
    </dgm:pt>
    <dgm:pt modelId="{29E7A798-853F-4776-9256-4824A9CB1E44}" type="pres">
      <dgm:prSet presAssocID="{E8A8DC78-5BC9-4333-A558-563A8D206976}" presName="sibTrans" presStyleLbl="sibTrans2D1" presStyleIdx="1" presStyleCnt="7" custAng="11292623"/>
      <dgm:spPr>
        <a:prstGeom prst="rightArrow">
          <a:avLst>
            <a:gd name="adj1" fmla="val 60000"/>
            <a:gd name="adj2" fmla="val 50000"/>
          </a:avLst>
        </a:prstGeom>
      </dgm:spPr>
      <dgm:t>
        <a:bodyPr/>
        <a:lstStyle/>
        <a:p>
          <a:endParaRPr lang="en-GB"/>
        </a:p>
      </dgm:t>
    </dgm:pt>
    <dgm:pt modelId="{3B2D8B90-E598-4AE8-983D-800D77A9646F}" type="pres">
      <dgm:prSet presAssocID="{E8A8DC78-5BC9-4333-A558-563A8D206976}" presName="connectorText" presStyleLbl="sibTrans2D1" presStyleIdx="1" presStyleCnt="7"/>
      <dgm:spPr/>
      <dgm:t>
        <a:bodyPr/>
        <a:lstStyle/>
        <a:p>
          <a:endParaRPr lang="en-GB"/>
        </a:p>
      </dgm:t>
    </dgm:pt>
    <dgm:pt modelId="{F7A52A2D-9A03-4BDD-8B36-E64AABF318DB}" type="pres">
      <dgm:prSet presAssocID="{A674F36B-0EE6-420C-8A28-3FF38DF133C3}" presName="node" presStyleLbl="node1" presStyleIdx="2" presStyleCnt="7" custRadScaleRad="5851" custRadScaleInc="-427260">
        <dgm:presLayoutVars>
          <dgm:bulletEnabled val="1"/>
        </dgm:presLayoutVars>
      </dgm:prSet>
      <dgm:spPr>
        <a:prstGeom prst="ellipse">
          <a:avLst/>
        </a:prstGeom>
      </dgm:spPr>
      <dgm:t>
        <a:bodyPr/>
        <a:lstStyle/>
        <a:p>
          <a:endParaRPr lang="en-GB"/>
        </a:p>
      </dgm:t>
    </dgm:pt>
    <dgm:pt modelId="{6F54AA0C-F12A-46FB-84BD-923B0ABF16FC}" type="pres">
      <dgm:prSet presAssocID="{0B241B94-72FF-4406-8504-08A4FFE5EAAB}" presName="sibTrans" presStyleLbl="sibTrans2D1" presStyleIdx="2" presStyleCnt="7" custScaleX="128885"/>
      <dgm:spPr>
        <a:prstGeom prst="rightArrow">
          <a:avLst>
            <a:gd name="adj1" fmla="val 60000"/>
            <a:gd name="adj2" fmla="val 50000"/>
          </a:avLst>
        </a:prstGeom>
      </dgm:spPr>
      <dgm:t>
        <a:bodyPr/>
        <a:lstStyle/>
        <a:p>
          <a:endParaRPr lang="en-GB"/>
        </a:p>
      </dgm:t>
    </dgm:pt>
    <dgm:pt modelId="{E0F050D5-5FFD-47C9-91AD-6EAF628C0BB7}" type="pres">
      <dgm:prSet presAssocID="{0B241B94-72FF-4406-8504-08A4FFE5EAAB}" presName="connectorText" presStyleLbl="sibTrans2D1" presStyleIdx="2" presStyleCnt="7"/>
      <dgm:spPr/>
      <dgm:t>
        <a:bodyPr/>
        <a:lstStyle/>
        <a:p>
          <a:endParaRPr lang="en-GB"/>
        </a:p>
      </dgm:t>
    </dgm:pt>
    <dgm:pt modelId="{DE6FD2D8-8D04-44F9-A65F-3B26A0E6A9E1}" type="pres">
      <dgm:prSet presAssocID="{CCB68D6C-A305-4D09-8201-18DC13516174}" presName="node" presStyleLbl="node1" presStyleIdx="3" presStyleCnt="7" custScaleX="165556" custScaleY="103980" custRadScaleRad="107515" custRadScaleInc="-168601">
        <dgm:presLayoutVars>
          <dgm:bulletEnabled val="1"/>
        </dgm:presLayoutVars>
      </dgm:prSet>
      <dgm:spPr>
        <a:prstGeom prst="ellipse">
          <a:avLst/>
        </a:prstGeom>
      </dgm:spPr>
      <dgm:t>
        <a:bodyPr/>
        <a:lstStyle/>
        <a:p>
          <a:endParaRPr lang="en-GB"/>
        </a:p>
      </dgm:t>
    </dgm:pt>
    <dgm:pt modelId="{C248A41E-D3D3-4E0A-82A8-CF2BE8AF61C2}" type="pres">
      <dgm:prSet presAssocID="{2F315333-9332-43A2-A327-C1C2FF8BDEF9}" presName="sibTrans" presStyleLbl="sibTrans2D1" presStyleIdx="3" presStyleCnt="7" custAng="17822320" custScaleX="214472" custLinFactX="-200000" custLinFactY="-13482" custLinFactNeighborX="-246713" custLinFactNeighborY="-100000"/>
      <dgm:spPr>
        <a:prstGeom prst="rightArrow">
          <a:avLst>
            <a:gd name="adj1" fmla="val 60000"/>
            <a:gd name="adj2" fmla="val 50000"/>
          </a:avLst>
        </a:prstGeom>
      </dgm:spPr>
      <dgm:t>
        <a:bodyPr/>
        <a:lstStyle/>
        <a:p>
          <a:endParaRPr lang="en-GB"/>
        </a:p>
      </dgm:t>
    </dgm:pt>
    <dgm:pt modelId="{78AB1053-DD77-406D-A7BD-3B00BB90690D}" type="pres">
      <dgm:prSet presAssocID="{2F315333-9332-43A2-A327-C1C2FF8BDEF9}" presName="connectorText" presStyleLbl="sibTrans2D1" presStyleIdx="3" presStyleCnt="7"/>
      <dgm:spPr/>
      <dgm:t>
        <a:bodyPr/>
        <a:lstStyle/>
        <a:p>
          <a:endParaRPr lang="en-GB"/>
        </a:p>
      </dgm:t>
    </dgm:pt>
    <dgm:pt modelId="{17080E01-E85A-442D-9E63-C7449BA34FCC}" type="pres">
      <dgm:prSet presAssocID="{57113505-A363-40A2-8C7A-816959787560}" presName="node" presStyleLbl="node1" presStyleIdx="4" presStyleCnt="7" custScaleX="151564" custRadScaleRad="83452" custRadScaleInc="-100473">
        <dgm:presLayoutVars>
          <dgm:bulletEnabled val="1"/>
        </dgm:presLayoutVars>
      </dgm:prSet>
      <dgm:spPr>
        <a:prstGeom prst="ellipse">
          <a:avLst/>
        </a:prstGeom>
      </dgm:spPr>
      <dgm:t>
        <a:bodyPr/>
        <a:lstStyle/>
        <a:p>
          <a:endParaRPr lang="en-GB"/>
        </a:p>
      </dgm:t>
    </dgm:pt>
    <dgm:pt modelId="{D92B2C50-82BB-4084-9800-34379F2C0F32}" type="pres">
      <dgm:prSet presAssocID="{42E7EA44-A0CB-4AEB-ADE9-7EDB12B86A37}" presName="sibTrans" presStyleLbl="sibTrans2D1" presStyleIdx="4" presStyleCnt="7" custScaleX="98720" custScaleY="118708" custLinFactY="-200000" custLinFactNeighborX="21836" custLinFactNeighborY="-257714"/>
      <dgm:spPr>
        <a:prstGeom prst="rightArrow">
          <a:avLst>
            <a:gd name="adj1" fmla="val 60000"/>
            <a:gd name="adj2" fmla="val 50000"/>
          </a:avLst>
        </a:prstGeom>
      </dgm:spPr>
      <dgm:t>
        <a:bodyPr/>
        <a:lstStyle/>
        <a:p>
          <a:endParaRPr lang="en-GB"/>
        </a:p>
      </dgm:t>
    </dgm:pt>
    <dgm:pt modelId="{7C531741-DCC9-486B-94FA-E951FD1E369D}" type="pres">
      <dgm:prSet presAssocID="{42E7EA44-A0CB-4AEB-ADE9-7EDB12B86A37}" presName="connectorText" presStyleLbl="sibTrans2D1" presStyleIdx="4" presStyleCnt="7"/>
      <dgm:spPr/>
      <dgm:t>
        <a:bodyPr/>
        <a:lstStyle/>
        <a:p>
          <a:endParaRPr lang="en-GB"/>
        </a:p>
      </dgm:t>
    </dgm:pt>
    <dgm:pt modelId="{4F932D5F-517E-47CB-9323-DC4F865FDA4A}" type="pres">
      <dgm:prSet presAssocID="{229957EA-9C0A-41CF-92A3-B52125D638EF}" presName="node" presStyleLbl="node1" presStyleIdx="5" presStyleCnt="7" custScaleX="137797" custRadScaleRad="121527" custRadScaleInc="-6386">
        <dgm:presLayoutVars>
          <dgm:bulletEnabled val="1"/>
        </dgm:presLayoutVars>
      </dgm:prSet>
      <dgm:spPr>
        <a:prstGeom prst="ellipse">
          <a:avLst/>
        </a:prstGeom>
      </dgm:spPr>
      <dgm:t>
        <a:bodyPr/>
        <a:lstStyle/>
        <a:p>
          <a:endParaRPr lang="en-GB"/>
        </a:p>
      </dgm:t>
    </dgm:pt>
    <dgm:pt modelId="{5708E216-B964-4A32-8513-4435E3EF8DF2}" type="pres">
      <dgm:prSet presAssocID="{FEADD402-D5D2-4446-8BDE-62F5E54FA77C}" presName="sibTrans" presStyleLbl="sibTrans2D1" presStyleIdx="5" presStyleCnt="7" custAng="16076026" custFlipVert="1" custScaleX="165306" custScaleY="106560" custLinFactX="100000" custLinFactY="43745" custLinFactNeighborX="169595" custLinFactNeighborY="100000"/>
      <dgm:spPr>
        <a:prstGeom prst="rightArrow">
          <a:avLst>
            <a:gd name="adj1" fmla="val 60000"/>
            <a:gd name="adj2" fmla="val 50000"/>
          </a:avLst>
        </a:prstGeom>
      </dgm:spPr>
      <dgm:t>
        <a:bodyPr/>
        <a:lstStyle/>
        <a:p>
          <a:endParaRPr lang="en-GB"/>
        </a:p>
      </dgm:t>
    </dgm:pt>
    <dgm:pt modelId="{CED6EF45-DF6B-4265-8723-25108AC313FD}" type="pres">
      <dgm:prSet presAssocID="{FEADD402-D5D2-4446-8BDE-62F5E54FA77C}" presName="connectorText" presStyleLbl="sibTrans2D1" presStyleIdx="5" presStyleCnt="7"/>
      <dgm:spPr/>
      <dgm:t>
        <a:bodyPr/>
        <a:lstStyle/>
        <a:p>
          <a:endParaRPr lang="en-GB"/>
        </a:p>
      </dgm:t>
    </dgm:pt>
    <dgm:pt modelId="{2454ED42-542C-4173-B933-0C040287ED79}" type="pres">
      <dgm:prSet presAssocID="{DFE32832-7FF4-4DE3-A110-B1D308082BBB}" presName="node" presStyleLbl="node1" presStyleIdx="6" presStyleCnt="7" custScaleX="190778" custScaleY="117220" custRadScaleRad="108288" custRadScaleInc="-13291">
        <dgm:presLayoutVars>
          <dgm:bulletEnabled val="1"/>
        </dgm:presLayoutVars>
      </dgm:prSet>
      <dgm:spPr>
        <a:prstGeom prst="ellipse">
          <a:avLst/>
        </a:prstGeom>
      </dgm:spPr>
      <dgm:t>
        <a:bodyPr/>
        <a:lstStyle/>
        <a:p>
          <a:endParaRPr lang="en-GB"/>
        </a:p>
      </dgm:t>
    </dgm:pt>
    <dgm:pt modelId="{39808C08-BF8D-48FA-B3C9-B51C1DC5C218}" type="pres">
      <dgm:prSet presAssocID="{D58BFE48-71A3-423D-BFA6-E58B5586ACB8}" presName="sibTrans" presStyleLbl="sibTrans2D1" presStyleIdx="6" presStyleCnt="7" custAng="17742857" custScaleX="343652" custScaleY="107383" custLinFactX="500000" custLinFactY="29438" custLinFactNeighborX="582415" custLinFactNeighborY="100000"/>
      <dgm:spPr>
        <a:prstGeom prst="rightArrow">
          <a:avLst>
            <a:gd name="adj1" fmla="val 60000"/>
            <a:gd name="adj2" fmla="val 50000"/>
          </a:avLst>
        </a:prstGeom>
      </dgm:spPr>
      <dgm:t>
        <a:bodyPr/>
        <a:lstStyle/>
        <a:p>
          <a:endParaRPr lang="en-GB"/>
        </a:p>
      </dgm:t>
    </dgm:pt>
    <dgm:pt modelId="{1739F0D4-504C-475D-A79A-D68A89192DAF}" type="pres">
      <dgm:prSet presAssocID="{D58BFE48-71A3-423D-BFA6-E58B5586ACB8}" presName="connectorText" presStyleLbl="sibTrans2D1" presStyleIdx="6" presStyleCnt="7"/>
      <dgm:spPr/>
      <dgm:t>
        <a:bodyPr/>
        <a:lstStyle/>
        <a:p>
          <a:endParaRPr lang="en-GB"/>
        </a:p>
      </dgm:t>
    </dgm:pt>
  </dgm:ptLst>
  <dgm:cxnLst>
    <dgm:cxn modelId="{9170DDD6-0C86-4179-AB4D-595B9A465153}" type="presOf" srcId="{229957EA-9C0A-41CF-92A3-B52125D638EF}" destId="{4F932D5F-517E-47CB-9323-DC4F865FDA4A}" srcOrd="0" destOrd="0" presId="urn:microsoft.com/office/officeart/2005/8/layout/cycle2"/>
    <dgm:cxn modelId="{E7B22448-B4E7-49D8-9F5A-3B0E6D35AC23}" type="presOf" srcId="{57113505-A363-40A2-8C7A-816959787560}" destId="{17080E01-E85A-442D-9E63-C7449BA34FCC}" srcOrd="0" destOrd="0" presId="urn:microsoft.com/office/officeart/2005/8/layout/cycle2"/>
    <dgm:cxn modelId="{CE4289D5-CDDD-420D-9681-24453FDC3EE9}" type="presOf" srcId="{DFE32832-7FF4-4DE3-A110-B1D308082BBB}" destId="{2454ED42-542C-4173-B933-0C040287ED79}" srcOrd="0" destOrd="0" presId="urn:microsoft.com/office/officeart/2005/8/layout/cycle2"/>
    <dgm:cxn modelId="{25648599-1D2B-4DBF-A17E-D52B27451D7C}" srcId="{DCE2BF11-3CE5-444E-81B0-8513F3DA5C9A}" destId="{57113505-A363-40A2-8C7A-816959787560}" srcOrd="4" destOrd="0" parTransId="{BD8F733D-CE98-4F98-9E01-D634EE2E0FF1}" sibTransId="{42E7EA44-A0CB-4AEB-ADE9-7EDB12B86A37}"/>
    <dgm:cxn modelId="{E0A6CB9D-5E40-4B59-A83E-15398901CF90}" type="presOf" srcId="{42E7EA44-A0CB-4AEB-ADE9-7EDB12B86A37}" destId="{7C531741-DCC9-486B-94FA-E951FD1E369D}" srcOrd="1" destOrd="0" presId="urn:microsoft.com/office/officeart/2005/8/layout/cycle2"/>
    <dgm:cxn modelId="{02A526FC-1BB3-4C5F-A2E4-44D49437F50C}" type="presOf" srcId="{2F315333-9332-43A2-A327-C1C2FF8BDEF9}" destId="{C248A41E-D3D3-4E0A-82A8-CF2BE8AF61C2}" srcOrd="0" destOrd="0" presId="urn:microsoft.com/office/officeart/2005/8/layout/cycle2"/>
    <dgm:cxn modelId="{5EE6AE5B-C2D1-4A86-9CA7-118C0B754739}" type="presOf" srcId="{42E7EA44-A0CB-4AEB-ADE9-7EDB12B86A37}" destId="{D92B2C50-82BB-4084-9800-34379F2C0F32}" srcOrd="0" destOrd="0" presId="urn:microsoft.com/office/officeart/2005/8/layout/cycle2"/>
    <dgm:cxn modelId="{16B03E57-74B7-44B6-9DA8-81966D05BC4A}" type="presOf" srcId="{CCB68D6C-A305-4D09-8201-18DC13516174}" destId="{DE6FD2D8-8D04-44F9-A65F-3B26A0E6A9E1}" srcOrd="0" destOrd="0" presId="urn:microsoft.com/office/officeart/2005/8/layout/cycle2"/>
    <dgm:cxn modelId="{C250609B-D851-4D68-BFBE-8E27CAB37A22}" type="presOf" srcId="{8A2D9DA3-426E-4FE8-ACA2-E9CAD5DA8FFB}" destId="{F80F41AE-8A1F-4CC5-A8BB-D54FE29EED7F}" srcOrd="0" destOrd="0" presId="urn:microsoft.com/office/officeart/2005/8/layout/cycle2"/>
    <dgm:cxn modelId="{FCF1A1BD-D7DE-4880-A30B-32BF4F323843}" srcId="{DCE2BF11-3CE5-444E-81B0-8513F3DA5C9A}" destId="{89F9E857-8B01-4C33-A35E-708D45105A91}" srcOrd="0" destOrd="0" parTransId="{68B53A5A-D75F-4670-8A31-0A1909C58AD5}" sibTransId="{8A2D9DA3-426E-4FE8-ACA2-E9CAD5DA8FFB}"/>
    <dgm:cxn modelId="{3D3402D4-0E9D-4220-BB9D-8A6B4076358F}" type="presOf" srcId="{E8A8DC78-5BC9-4333-A558-563A8D206976}" destId="{3B2D8B90-E598-4AE8-983D-800D77A9646F}" srcOrd="1" destOrd="0" presId="urn:microsoft.com/office/officeart/2005/8/layout/cycle2"/>
    <dgm:cxn modelId="{4E7C81E3-7CAD-42E8-A312-5273FF6456DE}" type="presOf" srcId="{D58BFE48-71A3-423D-BFA6-E58B5586ACB8}" destId="{39808C08-BF8D-48FA-B3C9-B51C1DC5C218}" srcOrd="0" destOrd="0" presId="urn:microsoft.com/office/officeart/2005/8/layout/cycle2"/>
    <dgm:cxn modelId="{232C2333-73DE-4F26-8CB0-C97DDE46D39F}" type="presOf" srcId="{FEADD402-D5D2-4446-8BDE-62F5E54FA77C}" destId="{CED6EF45-DF6B-4265-8723-25108AC313FD}" srcOrd="1" destOrd="0" presId="urn:microsoft.com/office/officeart/2005/8/layout/cycle2"/>
    <dgm:cxn modelId="{B0CDE865-3647-484B-88DA-C322C677C4C1}" type="presOf" srcId="{8A2D9DA3-426E-4FE8-ACA2-E9CAD5DA8FFB}" destId="{97603001-8B50-4702-B1C9-75B286456583}" srcOrd="1" destOrd="0" presId="urn:microsoft.com/office/officeart/2005/8/layout/cycle2"/>
    <dgm:cxn modelId="{2D58513C-3B05-4627-AA46-AC1102A9C853}" type="presOf" srcId="{E8A8DC78-5BC9-4333-A558-563A8D206976}" destId="{29E7A798-853F-4776-9256-4824A9CB1E44}" srcOrd="0" destOrd="0" presId="urn:microsoft.com/office/officeart/2005/8/layout/cycle2"/>
    <dgm:cxn modelId="{7C45CEAE-5294-419C-A339-6FB4D5C0E3B2}" type="presOf" srcId="{D58BFE48-71A3-423D-BFA6-E58B5586ACB8}" destId="{1739F0D4-504C-475D-A79A-D68A89192DAF}" srcOrd="1" destOrd="0" presId="urn:microsoft.com/office/officeart/2005/8/layout/cycle2"/>
    <dgm:cxn modelId="{6E11AD97-1933-4634-A083-0908E6DE2578}" type="presOf" srcId="{FEADD402-D5D2-4446-8BDE-62F5E54FA77C}" destId="{5708E216-B964-4A32-8513-4435E3EF8DF2}" srcOrd="0" destOrd="0" presId="urn:microsoft.com/office/officeart/2005/8/layout/cycle2"/>
    <dgm:cxn modelId="{4CFF694B-1DD1-4CBE-92A9-AFC4A4C13A21}" type="presOf" srcId="{DB730EF7-5294-47B9-9DF9-88F96AF85202}" destId="{C54F293B-54E4-440D-96A0-D28783B86F94}" srcOrd="0" destOrd="0" presId="urn:microsoft.com/office/officeart/2005/8/layout/cycle2"/>
    <dgm:cxn modelId="{C8956FBF-3E90-43F9-9BDC-892380711875}" type="presOf" srcId="{A674F36B-0EE6-420C-8A28-3FF38DF133C3}" destId="{F7A52A2D-9A03-4BDD-8B36-E64AABF318DB}" srcOrd="0" destOrd="0" presId="urn:microsoft.com/office/officeart/2005/8/layout/cycle2"/>
    <dgm:cxn modelId="{B7476D96-2571-4526-A6FB-EC402B95917B}" type="presOf" srcId="{DCE2BF11-3CE5-444E-81B0-8513F3DA5C9A}" destId="{4362858D-3C2E-4DE0-8032-60DDE71353F9}" srcOrd="0" destOrd="0" presId="urn:microsoft.com/office/officeart/2005/8/layout/cycle2"/>
    <dgm:cxn modelId="{1E2999C1-73E8-42F6-B433-20596D90A2B9}" srcId="{DCE2BF11-3CE5-444E-81B0-8513F3DA5C9A}" destId="{CCB68D6C-A305-4D09-8201-18DC13516174}" srcOrd="3" destOrd="0" parTransId="{A686082C-1555-41FE-95D8-3E9E9B3386D9}" sibTransId="{2F315333-9332-43A2-A327-C1C2FF8BDEF9}"/>
    <dgm:cxn modelId="{A53BB07C-4E90-4F26-AC42-1826E46493E8}" type="presOf" srcId="{0B241B94-72FF-4406-8504-08A4FFE5EAAB}" destId="{6F54AA0C-F12A-46FB-84BD-923B0ABF16FC}" srcOrd="0" destOrd="0" presId="urn:microsoft.com/office/officeart/2005/8/layout/cycle2"/>
    <dgm:cxn modelId="{C9BB7A2E-306D-4F95-8AA3-2E45A2B0BD09}" type="presOf" srcId="{2F315333-9332-43A2-A327-C1C2FF8BDEF9}" destId="{78AB1053-DD77-406D-A7BD-3B00BB90690D}" srcOrd="1" destOrd="0" presId="urn:microsoft.com/office/officeart/2005/8/layout/cycle2"/>
    <dgm:cxn modelId="{9799CC65-D93F-46E7-B6D2-079DCB2F351E}" type="presOf" srcId="{0B241B94-72FF-4406-8504-08A4FFE5EAAB}" destId="{E0F050D5-5FFD-47C9-91AD-6EAF628C0BB7}" srcOrd="1" destOrd="0" presId="urn:microsoft.com/office/officeart/2005/8/layout/cycle2"/>
    <dgm:cxn modelId="{60604954-87C8-46D5-8B31-C72047FD76DE}" srcId="{DCE2BF11-3CE5-444E-81B0-8513F3DA5C9A}" destId="{A674F36B-0EE6-420C-8A28-3FF38DF133C3}" srcOrd="2" destOrd="0" parTransId="{31A389D5-2715-4504-B6A5-749AAEAC59A5}" sibTransId="{0B241B94-72FF-4406-8504-08A4FFE5EAAB}"/>
    <dgm:cxn modelId="{1DF8D724-99FC-43A8-86D7-B0A1D6E686F5}" type="presOf" srcId="{89F9E857-8B01-4C33-A35E-708D45105A91}" destId="{861FBC33-8AFD-4DC6-A134-C7F30D734390}" srcOrd="0" destOrd="0" presId="urn:microsoft.com/office/officeart/2005/8/layout/cycle2"/>
    <dgm:cxn modelId="{77CD28C8-B04C-4306-99BF-259FE4CE98BB}" srcId="{DCE2BF11-3CE5-444E-81B0-8513F3DA5C9A}" destId="{DFE32832-7FF4-4DE3-A110-B1D308082BBB}" srcOrd="6" destOrd="0" parTransId="{663464D8-702D-4AB1-81DA-B5042178588A}" sibTransId="{D58BFE48-71A3-423D-BFA6-E58B5586ACB8}"/>
    <dgm:cxn modelId="{AD535FFC-F6ED-4824-8F42-EFA49BE97FFA}" srcId="{DCE2BF11-3CE5-444E-81B0-8513F3DA5C9A}" destId="{229957EA-9C0A-41CF-92A3-B52125D638EF}" srcOrd="5" destOrd="0" parTransId="{0F01B66F-376A-4DFE-82A4-D61B63921E30}" sibTransId="{FEADD402-D5D2-4446-8BDE-62F5E54FA77C}"/>
    <dgm:cxn modelId="{9B87C325-30AB-4CBF-A777-3FDB04686CC7}" srcId="{DCE2BF11-3CE5-444E-81B0-8513F3DA5C9A}" destId="{DB730EF7-5294-47B9-9DF9-88F96AF85202}" srcOrd="1" destOrd="0" parTransId="{FCA2AD29-6DA9-4E8D-900E-430005A92626}" sibTransId="{E8A8DC78-5BC9-4333-A558-563A8D206976}"/>
    <dgm:cxn modelId="{2D53D737-3A16-49D0-BC48-FAC645B6019D}" type="presParOf" srcId="{4362858D-3C2E-4DE0-8032-60DDE71353F9}" destId="{861FBC33-8AFD-4DC6-A134-C7F30D734390}" srcOrd="0" destOrd="0" presId="urn:microsoft.com/office/officeart/2005/8/layout/cycle2"/>
    <dgm:cxn modelId="{DAC01B4A-4940-4462-B687-EF4BFAAD11B8}" type="presParOf" srcId="{4362858D-3C2E-4DE0-8032-60DDE71353F9}" destId="{F80F41AE-8A1F-4CC5-A8BB-D54FE29EED7F}" srcOrd="1" destOrd="0" presId="urn:microsoft.com/office/officeart/2005/8/layout/cycle2"/>
    <dgm:cxn modelId="{2B28732B-AFF8-42E8-8E03-EC282C677FB0}" type="presParOf" srcId="{F80F41AE-8A1F-4CC5-A8BB-D54FE29EED7F}" destId="{97603001-8B50-4702-B1C9-75B286456583}" srcOrd="0" destOrd="0" presId="urn:microsoft.com/office/officeart/2005/8/layout/cycle2"/>
    <dgm:cxn modelId="{A5A8CDE6-7060-4FA5-8700-B6E79B861B25}" type="presParOf" srcId="{4362858D-3C2E-4DE0-8032-60DDE71353F9}" destId="{C54F293B-54E4-440D-96A0-D28783B86F94}" srcOrd="2" destOrd="0" presId="urn:microsoft.com/office/officeart/2005/8/layout/cycle2"/>
    <dgm:cxn modelId="{5B62D46E-BA50-4BB4-9194-A18903CC42A7}" type="presParOf" srcId="{4362858D-3C2E-4DE0-8032-60DDE71353F9}" destId="{29E7A798-853F-4776-9256-4824A9CB1E44}" srcOrd="3" destOrd="0" presId="urn:microsoft.com/office/officeart/2005/8/layout/cycle2"/>
    <dgm:cxn modelId="{4DA03453-DC7A-46D8-84DF-A38B5C2D5874}" type="presParOf" srcId="{29E7A798-853F-4776-9256-4824A9CB1E44}" destId="{3B2D8B90-E598-4AE8-983D-800D77A9646F}" srcOrd="0" destOrd="0" presId="urn:microsoft.com/office/officeart/2005/8/layout/cycle2"/>
    <dgm:cxn modelId="{5B111138-D332-4D8C-A5C8-388DD1D871C2}" type="presParOf" srcId="{4362858D-3C2E-4DE0-8032-60DDE71353F9}" destId="{F7A52A2D-9A03-4BDD-8B36-E64AABF318DB}" srcOrd="4" destOrd="0" presId="urn:microsoft.com/office/officeart/2005/8/layout/cycle2"/>
    <dgm:cxn modelId="{ABFD4184-5AE4-4D40-B01D-B503A7AFAD1C}" type="presParOf" srcId="{4362858D-3C2E-4DE0-8032-60DDE71353F9}" destId="{6F54AA0C-F12A-46FB-84BD-923B0ABF16FC}" srcOrd="5" destOrd="0" presId="urn:microsoft.com/office/officeart/2005/8/layout/cycle2"/>
    <dgm:cxn modelId="{4CB08B41-A3DF-4C7E-894E-C25B2E6CC301}" type="presParOf" srcId="{6F54AA0C-F12A-46FB-84BD-923B0ABF16FC}" destId="{E0F050D5-5FFD-47C9-91AD-6EAF628C0BB7}" srcOrd="0" destOrd="0" presId="urn:microsoft.com/office/officeart/2005/8/layout/cycle2"/>
    <dgm:cxn modelId="{FF2D4791-A86B-435E-B2F5-9810CECCD170}" type="presParOf" srcId="{4362858D-3C2E-4DE0-8032-60DDE71353F9}" destId="{DE6FD2D8-8D04-44F9-A65F-3B26A0E6A9E1}" srcOrd="6" destOrd="0" presId="urn:microsoft.com/office/officeart/2005/8/layout/cycle2"/>
    <dgm:cxn modelId="{78AED9DA-758F-44D0-8333-A9996A9E2975}" type="presParOf" srcId="{4362858D-3C2E-4DE0-8032-60DDE71353F9}" destId="{C248A41E-D3D3-4E0A-82A8-CF2BE8AF61C2}" srcOrd="7" destOrd="0" presId="urn:microsoft.com/office/officeart/2005/8/layout/cycle2"/>
    <dgm:cxn modelId="{DDC6FAB3-5481-4442-8BB5-5EAEE2B0DC3A}" type="presParOf" srcId="{C248A41E-D3D3-4E0A-82A8-CF2BE8AF61C2}" destId="{78AB1053-DD77-406D-A7BD-3B00BB90690D}" srcOrd="0" destOrd="0" presId="urn:microsoft.com/office/officeart/2005/8/layout/cycle2"/>
    <dgm:cxn modelId="{3DE77BA8-8ED9-4BE3-B193-31F9752FC3E5}" type="presParOf" srcId="{4362858D-3C2E-4DE0-8032-60DDE71353F9}" destId="{17080E01-E85A-442D-9E63-C7449BA34FCC}" srcOrd="8" destOrd="0" presId="urn:microsoft.com/office/officeart/2005/8/layout/cycle2"/>
    <dgm:cxn modelId="{D26A0B4B-2926-4ACD-8E88-F39FC0D7E5D5}" type="presParOf" srcId="{4362858D-3C2E-4DE0-8032-60DDE71353F9}" destId="{D92B2C50-82BB-4084-9800-34379F2C0F32}" srcOrd="9" destOrd="0" presId="urn:microsoft.com/office/officeart/2005/8/layout/cycle2"/>
    <dgm:cxn modelId="{DB310DC6-742B-4604-B5F0-53945B55D1F0}" type="presParOf" srcId="{D92B2C50-82BB-4084-9800-34379F2C0F32}" destId="{7C531741-DCC9-486B-94FA-E951FD1E369D}" srcOrd="0" destOrd="0" presId="urn:microsoft.com/office/officeart/2005/8/layout/cycle2"/>
    <dgm:cxn modelId="{B0907838-ECA7-4D38-9CB6-42E02BFF7D43}" type="presParOf" srcId="{4362858D-3C2E-4DE0-8032-60DDE71353F9}" destId="{4F932D5F-517E-47CB-9323-DC4F865FDA4A}" srcOrd="10" destOrd="0" presId="urn:microsoft.com/office/officeart/2005/8/layout/cycle2"/>
    <dgm:cxn modelId="{CB833B6A-18CE-4598-A511-4A5D11E4EF71}" type="presParOf" srcId="{4362858D-3C2E-4DE0-8032-60DDE71353F9}" destId="{5708E216-B964-4A32-8513-4435E3EF8DF2}" srcOrd="11" destOrd="0" presId="urn:microsoft.com/office/officeart/2005/8/layout/cycle2"/>
    <dgm:cxn modelId="{F7037D00-F653-450D-8C46-5EE9604124F8}" type="presParOf" srcId="{5708E216-B964-4A32-8513-4435E3EF8DF2}" destId="{CED6EF45-DF6B-4265-8723-25108AC313FD}" srcOrd="0" destOrd="0" presId="urn:microsoft.com/office/officeart/2005/8/layout/cycle2"/>
    <dgm:cxn modelId="{867B25A8-B850-4CD9-9F0B-A4D037FD1699}" type="presParOf" srcId="{4362858D-3C2E-4DE0-8032-60DDE71353F9}" destId="{2454ED42-542C-4173-B933-0C040287ED79}" srcOrd="12" destOrd="0" presId="urn:microsoft.com/office/officeart/2005/8/layout/cycle2"/>
    <dgm:cxn modelId="{299ECF88-5419-48E3-B5F7-A4184113E2F6}" type="presParOf" srcId="{4362858D-3C2E-4DE0-8032-60DDE71353F9}" destId="{39808C08-BF8D-48FA-B3C9-B51C1DC5C218}" srcOrd="13" destOrd="0" presId="urn:microsoft.com/office/officeart/2005/8/layout/cycle2"/>
    <dgm:cxn modelId="{5E343754-C9FF-4E78-ABFC-D3B13C7F079C}" type="presParOf" srcId="{39808C08-BF8D-48FA-B3C9-B51C1DC5C218}" destId="{1739F0D4-504C-475D-A79A-D68A89192DA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E2BF11-3CE5-444E-81B0-8513F3DA5C9A}"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GB"/>
        </a:p>
      </dgm:t>
    </dgm:pt>
    <dgm:pt modelId="{89F9E857-8B01-4C33-A35E-708D45105A91}">
      <dgm:prSet phldrT="[Text]" custT="1"/>
      <dgm:spPr>
        <a:solidFill>
          <a:srgbClr val="FFFF00"/>
        </a:solidFill>
      </dgm:spPr>
      <dgm:t>
        <a:bodyPr/>
        <a:lstStyle/>
        <a:p>
          <a:r>
            <a:rPr lang="en-GB" sz="900" b="1">
              <a:solidFill>
                <a:sysClr val="windowText" lastClr="000000"/>
              </a:solidFill>
            </a:rPr>
            <a:t>To monitor use of After School Childcare club to ensure it is viable</a:t>
          </a:r>
        </a:p>
      </dgm:t>
    </dgm:pt>
    <dgm:pt modelId="{68B53A5A-D75F-4670-8A31-0A1909C58AD5}" type="parTrans" cxnId="{FCF1A1BD-D7DE-4880-A30B-32BF4F323843}">
      <dgm:prSet/>
      <dgm:spPr/>
      <dgm:t>
        <a:bodyPr/>
        <a:lstStyle/>
        <a:p>
          <a:endParaRPr lang="en-GB"/>
        </a:p>
      </dgm:t>
    </dgm:pt>
    <dgm:pt modelId="{8A2D9DA3-426E-4FE8-ACA2-E9CAD5DA8FFB}" type="sibTrans" cxnId="{FCF1A1BD-D7DE-4880-A30B-32BF4F323843}">
      <dgm:prSet/>
      <dgm:spPr>
        <a:noFill/>
      </dgm:spPr>
      <dgm:t>
        <a:bodyPr/>
        <a:lstStyle/>
        <a:p>
          <a:endParaRPr lang="en-GB"/>
        </a:p>
      </dgm:t>
    </dgm:pt>
    <dgm:pt modelId="{CCB68D6C-A305-4D09-8201-18DC13516174}">
      <dgm:prSet phldrT="[Text]" custT="1"/>
      <dgm:spPr>
        <a:solidFill>
          <a:srgbClr val="FFFF00"/>
        </a:solidFill>
      </dgm:spPr>
      <dgm:t>
        <a:bodyPr/>
        <a:lstStyle/>
        <a:p>
          <a:r>
            <a:rPr lang="en-GB" sz="900" b="1">
              <a:solidFill>
                <a:sysClr val="windowText" lastClr="000000"/>
              </a:solidFill>
            </a:rPr>
            <a:t>To plan for future reading/wellbeing hub</a:t>
          </a:r>
        </a:p>
      </dgm:t>
    </dgm:pt>
    <dgm:pt modelId="{A686082C-1555-41FE-95D8-3E9E9B3386D9}" type="parTrans" cxnId="{1E2999C1-73E8-42F6-B433-20596D90A2B9}">
      <dgm:prSet/>
      <dgm:spPr/>
      <dgm:t>
        <a:bodyPr/>
        <a:lstStyle/>
        <a:p>
          <a:endParaRPr lang="en-GB"/>
        </a:p>
      </dgm:t>
    </dgm:pt>
    <dgm:pt modelId="{2F315333-9332-43A2-A327-C1C2FF8BDEF9}" type="sibTrans" cxnId="{1E2999C1-73E8-42F6-B433-20596D90A2B9}">
      <dgm:prSet/>
      <dgm:spPr/>
      <dgm:t>
        <a:bodyPr/>
        <a:lstStyle/>
        <a:p>
          <a:endParaRPr lang="en-GB"/>
        </a:p>
      </dgm:t>
    </dgm:pt>
    <dgm:pt modelId="{57113505-A363-40A2-8C7A-816959787560}">
      <dgm:prSet phldrT="[Text]" custT="1"/>
      <dgm:spPr>
        <a:solidFill>
          <a:srgbClr val="FFFF00"/>
        </a:solidFill>
      </dgm:spPr>
      <dgm:t>
        <a:bodyPr/>
        <a:lstStyle/>
        <a:p>
          <a:r>
            <a:rPr lang="en-GB" sz="900">
              <a:solidFill>
                <a:sysClr val="windowText" lastClr="000000"/>
              </a:solidFill>
            </a:rPr>
            <a:t>To plan for changing of dining tables</a:t>
          </a:r>
        </a:p>
        <a:p>
          <a:r>
            <a:rPr lang="en-GB" sz="900">
              <a:solidFill>
                <a:sysClr val="windowText" lastClr="000000"/>
              </a:solidFill>
            </a:rPr>
            <a:t>To plan for replacing IPads</a:t>
          </a:r>
        </a:p>
      </dgm:t>
    </dgm:pt>
    <dgm:pt modelId="{BD8F733D-CE98-4F98-9E01-D634EE2E0FF1}" type="parTrans" cxnId="{25648599-1D2B-4DBF-A17E-D52B27451D7C}">
      <dgm:prSet/>
      <dgm:spPr/>
      <dgm:t>
        <a:bodyPr/>
        <a:lstStyle/>
        <a:p>
          <a:endParaRPr lang="en-GB"/>
        </a:p>
      </dgm:t>
    </dgm:pt>
    <dgm:pt modelId="{42E7EA44-A0CB-4AEB-ADE9-7EDB12B86A37}" type="sibTrans" cxnId="{25648599-1D2B-4DBF-A17E-D52B27451D7C}">
      <dgm:prSet/>
      <dgm:spPr/>
      <dgm:t>
        <a:bodyPr/>
        <a:lstStyle/>
        <a:p>
          <a:endParaRPr lang="en-GB"/>
        </a:p>
      </dgm:t>
    </dgm:pt>
    <dgm:pt modelId="{229957EA-9C0A-41CF-92A3-B52125D638EF}">
      <dgm:prSet phldrT="[Text]" custT="1"/>
      <dgm:spPr>
        <a:solidFill>
          <a:srgbClr val="FFFF00"/>
        </a:solidFill>
      </dgm:spPr>
      <dgm:t>
        <a:bodyPr/>
        <a:lstStyle/>
        <a:p>
          <a:r>
            <a:rPr lang="en-GB" sz="900" b="1">
              <a:solidFill>
                <a:sysClr val="windowText" lastClr="000000"/>
              </a:solidFill>
            </a:rPr>
            <a:t>Work towards refurbishing the toilet block</a:t>
          </a:r>
          <a:endParaRPr lang="en-GB" sz="900">
            <a:solidFill>
              <a:sysClr val="windowText" lastClr="000000"/>
            </a:solidFill>
          </a:endParaRPr>
        </a:p>
      </dgm:t>
    </dgm:pt>
    <dgm:pt modelId="{0F01B66F-376A-4DFE-82A4-D61B63921E30}" type="parTrans" cxnId="{AD535FFC-F6ED-4824-8F42-EFA49BE97FFA}">
      <dgm:prSet/>
      <dgm:spPr/>
      <dgm:t>
        <a:bodyPr/>
        <a:lstStyle/>
        <a:p>
          <a:endParaRPr lang="en-GB"/>
        </a:p>
      </dgm:t>
    </dgm:pt>
    <dgm:pt modelId="{FEADD402-D5D2-4446-8BDE-62F5E54FA77C}" type="sibTrans" cxnId="{AD535FFC-F6ED-4824-8F42-EFA49BE97FFA}">
      <dgm:prSet/>
      <dgm:spPr/>
      <dgm:t>
        <a:bodyPr/>
        <a:lstStyle/>
        <a:p>
          <a:endParaRPr lang="en-GB"/>
        </a:p>
      </dgm:t>
    </dgm:pt>
    <dgm:pt modelId="{DFE32832-7FF4-4DE3-A110-B1D308082BBB}">
      <dgm:prSet phldrT="[Text]" custT="1"/>
      <dgm:spPr>
        <a:solidFill>
          <a:srgbClr val="FFFF00"/>
        </a:solidFill>
      </dgm:spPr>
      <dgm:t>
        <a:bodyPr/>
        <a:lstStyle/>
        <a:p>
          <a:r>
            <a:rPr lang="en-GB" sz="900" b="1">
              <a:solidFill>
                <a:sysClr val="windowText" lastClr="000000"/>
              </a:solidFill>
            </a:rPr>
            <a:t>To continue moderation/links with Pre-School and continue to build on EYFS outcomes for the new (2021) EYFS profile of the Education programme</a:t>
          </a:r>
        </a:p>
      </dgm:t>
    </dgm:pt>
    <dgm:pt modelId="{663464D8-702D-4AB1-81DA-B5042178588A}" type="parTrans" cxnId="{77CD28C8-B04C-4306-99BF-259FE4CE98BB}">
      <dgm:prSet/>
      <dgm:spPr/>
      <dgm:t>
        <a:bodyPr/>
        <a:lstStyle/>
        <a:p>
          <a:endParaRPr lang="en-GB"/>
        </a:p>
      </dgm:t>
    </dgm:pt>
    <dgm:pt modelId="{D58BFE48-71A3-423D-BFA6-E58B5586ACB8}" type="sibTrans" cxnId="{77CD28C8-B04C-4306-99BF-259FE4CE98BB}">
      <dgm:prSet/>
      <dgm:spPr/>
      <dgm:t>
        <a:bodyPr/>
        <a:lstStyle/>
        <a:p>
          <a:endParaRPr lang="en-GB"/>
        </a:p>
      </dgm:t>
    </dgm:pt>
    <dgm:pt modelId="{DB730EF7-5294-47B9-9DF9-88F96AF85202}">
      <dgm:prSet custT="1"/>
      <dgm:spPr>
        <a:solidFill>
          <a:srgbClr val="FFFF00"/>
        </a:solidFill>
      </dgm:spPr>
      <dgm:t>
        <a:bodyPr/>
        <a:lstStyle/>
        <a:p>
          <a:r>
            <a:rPr lang="en-GB" sz="900" b="1">
              <a:solidFill>
                <a:sysClr val="windowText" lastClr="000000"/>
              </a:solidFill>
            </a:rPr>
            <a:t>To continue to monitor use of Pre-School</a:t>
          </a:r>
          <a:endParaRPr lang="en-GB" sz="900">
            <a:solidFill>
              <a:sysClr val="windowText" lastClr="000000"/>
            </a:solidFill>
          </a:endParaRPr>
        </a:p>
      </dgm:t>
    </dgm:pt>
    <dgm:pt modelId="{FCA2AD29-6DA9-4E8D-900E-430005A92626}" type="parTrans" cxnId="{9B87C325-30AB-4CBF-A777-3FDB04686CC7}">
      <dgm:prSet/>
      <dgm:spPr/>
      <dgm:t>
        <a:bodyPr/>
        <a:lstStyle/>
        <a:p>
          <a:endParaRPr lang="en-GB"/>
        </a:p>
      </dgm:t>
    </dgm:pt>
    <dgm:pt modelId="{E8A8DC78-5BC9-4333-A558-563A8D206976}" type="sibTrans" cxnId="{9B87C325-30AB-4CBF-A777-3FDB04686CC7}">
      <dgm:prSet/>
      <dgm:spPr/>
      <dgm:t>
        <a:bodyPr/>
        <a:lstStyle/>
        <a:p>
          <a:endParaRPr lang="en-GB"/>
        </a:p>
      </dgm:t>
    </dgm:pt>
    <dgm:pt modelId="{A674F36B-0EE6-420C-8A28-3FF38DF133C3}">
      <dgm:prSet/>
      <dgm:spPr>
        <a:solidFill>
          <a:srgbClr val="FFFF00"/>
        </a:solidFill>
      </dgm:spPr>
      <dgm:t>
        <a:bodyPr/>
        <a:lstStyle/>
        <a:p>
          <a:r>
            <a:rPr lang="en-GB" b="1">
              <a:solidFill>
                <a:sysClr val="windowText" lastClr="000000"/>
              </a:solidFill>
            </a:rPr>
            <a:t>Current Priorities 2022-23</a:t>
          </a:r>
        </a:p>
      </dgm:t>
    </dgm:pt>
    <dgm:pt modelId="{31A389D5-2715-4504-B6A5-749AAEAC59A5}" type="parTrans" cxnId="{60604954-87C8-46D5-8B31-C72047FD76DE}">
      <dgm:prSet/>
      <dgm:spPr/>
      <dgm:t>
        <a:bodyPr/>
        <a:lstStyle/>
        <a:p>
          <a:endParaRPr lang="en-GB"/>
        </a:p>
      </dgm:t>
    </dgm:pt>
    <dgm:pt modelId="{0B241B94-72FF-4406-8504-08A4FFE5EAAB}" type="sibTrans" cxnId="{60604954-87C8-46D5-8B31-C72047FD76DE}">
      <dgm:prSet/>
      <dgm:spPr/>
      <dgm:t>
        <a:bodyPr/>
        <a:lstStyle/>
        <a:p>
          <a:endParaRPr lang="en-GB"/>
        </a:p>
      </dgm:t>
    </dgm:pt>
    <dgm:pt modelId="{CA20BD37-C87D-458A-B359-A295668A48D3}">
      <dgm:prSet custT="1"/>
      <dgm:spPr>
        <a:solidFill>
          <a:srgbClr val="FFFF00"/>
        </a:solidFill>
      </dgm:spPr>
      <dgm:t>
        <a:bodyPr/>
        <a:lstStyle/>
        <a:p>
          <a:r>
            <a:rPr lang="en-GB" sz="900" b="1">
              <a:solidFill>
                <a:sysClr val="windowText" lastClr="000000"/>
              </a:solidFill>
            </a:rPr>
            <a:t>To improve areas in need of maintenance around school</a:t>
          </a:r>
          <a:endParaRPr lang="en-GB" sz="900">
            <a:solidFill>
              <a:sysClr val="windowText" lastClr="000000"/>
            </a:solidFill>
          </a:endParaRPr>
        </a:p>
      </dgm:t>
    </dgm:pt>
    <dgm:pt modelId="{CD03DD57-9F2E-44E9-919A-8B01278D79A2}" type="parTrans" cxnId="{0DF55C7E-A397-48E1-BDEB-AA40CC06C4C5}">
      <dgm:prSet/>
      <dgm:spPr/>
      <dgm:t>
        <a:bodyPr/>
        <a:lstStyle/>
        <a:p>
          <a:endParaRPr lang="en-GB"/>
        </a:p>
      </dgm:t>
    </dgm:pt>
    <dgm:pt modelId="{E1AF306F-AE06-443D-8984-73CC04667894}" type="sibTrans" cxnId="{0DF55C7E-A397-48E1-BDEB-AA40CC06C4C5}">
      <dgm:prSet/>
      <dgm:spPr/>
      <dgm:t>
        <a:bodyPr/>
        <a:lstStyle/>
        <a:p>
          <a:endParaRPr lang="en-GB"/>
        </a:p>
      </dgm:t>
    </dgm:pt>
    <dgm:pt modelId="{4362858D-3C2E-4DE0-8032-60DDE71353F9}" type="pres">
      <dgm:prSet presAssocID="{DCE2BF11-3CE5-444E-81B0-8513F3DA5C9A}" presName="cycle" presStyleCnt="0">
        <dgm:presLayoutVars>
          <dgm:dir/>
          <dgm:resizeHandles val="exact"/>
        </dgm:presLayoutVars>
      </dgm:prSet>
      <dgm:spPr/>
      <dgm:t>
        <a:bodyPr/>
        <a:lstStyle/>
        <a:p>
          <a:endParaRPr lang="en-GB"/>
        </a:p>
      </dgm:t>
    </dgm:pt>
    <dgm:pt modelId="{861FBC33-8AFD-4DC6-A134-C7F30D734390}" type="pres">
      <dgm:prSet presAssocID="{89F9E857-8B01-4C33-A35E-708D45105A91}" presName="node" presStyleLbl="node1" presStyleIdx="0" presStyleCnt="8" custScaleX="151956">
        <dgm:presLayoutVars>
          <dgm:bulletEnabled val="1"/>
        </dgm:presLayoutVars>
      </dgm:prSet>
      <dgm:spPr/>
      <dgm:t>
        <a:bodyPr/>
        <a:lstStyle/>
        <a:p>
          <a:endParaRPr lang="en-GB"/>
        </a:p>
      </dgm:t>
    </dgm:pt>
    <dgm:pt modelId="{F80F41AE-8A1F-4CC5-A8BB-D54FE29EED7F}" type="pres">
      <dgm:prSet presAssocID="{8A2D9DA3-426E-4FE8-ACA2-E9CAD5DA8FFB}" presName="sibTrans" presStyleLbl="sibTrans2D1" presStyleIdx="0" presStyleCnt="8" custFlipHor="0" custScaleX="245789" custLinFactX="-700000" custLinFactY="-200000" custLinFactNeighborX="-749071" custLinFactNeighborY="-255888"/>
      <dgm:spPr/>
      <dgm:t>
        <a:bodyPr/>
        <a:lstStyle/>
        <a:p>
          <a:endParaRPr lang="en-GB"/>
        </a:p>
      </dgm:t>
    </dgm:pt>
    <dgm:pt modelId="{97603001-8B50-4702-B1C9-75B286456583}" type="pres">
      <dgm:prSet presAssocID="{8A2D9DA3-426E-4FE8-ACA2-E9CAD5DA8FFB}" presName="connectorText" presStyleLbl="sibTrans2D1" presStyleIdx="0" presStyleCnt="8"/>
      <dgm:spPr/>
      <dgm:t>
        <a:bodyPr/>
        <a:lstStyle/>
        <a:p>
          <a:endParaRPr lang="en-GB"/>
        </a:p>
      </dgm:t>
    </dgm:pt>
    <dgm:pt modelId="{C54F293B-54E4-440D-96A0-D28783B86F94}" type="pres">
      <dgm:prSet presAssocID="{DB730EF7-5294-47B9-9DF9-88F96AF85202}" presName="node" presStyleLbl="node1" presStyleIdx="1" presStyleCnt="8" custScaleX="158609" custScaleY="109112">
        <dgm:presLayoutVars>
          <dgm:bulletEnabled val="1"/>
        </dgm:presLayoutVars>
      </dgm:prSet>
      <dgm:spPr/>
      <dgm:t>
        <a:bodyPr/>
        <a:lstStyle/>
        <a:p>
          <a:endParaRPr lang="en-GB"/>
        </a:p>
      </dgm:t>
    </dgm:pt>
    <dgm:pt modelId="{29E7A798-853F-4776-9256-4824A9CB1E44}" type="pres">
      <dgm:prSet presAssocID="{E8A8DC78-5BC9-4333-A558-563A8D206976}" presName="sibTrans" presStyleLbl="sibTrans2D1" presStyleIdx="1" presStyleCnt="8" custAng="11292623"/>
      <dgm:spPr/>
      <dgm:t>
        <a:bodyPr/>
        <a:lstStyle/>
        <a:p>
          <a:endParaRPr lang="en-GB"/>
        </a:p>
      </dgm:t>
    </dgm:pt>
    <dgm:pt modelId="{3B2D8B90-E598-4AE8-983D-800D77A9646F}" type="pres">
      <dgm:prSet presAssocID="{E8A8DC78-5BC9-4333-A558-563A8D206976}" presName="connectorText" presStyleLbl="sibTrans2D1" presStyleIdx="1" presStyleCnt="8"/>
      <dgm:spPr/>
      <dgm:t>
        <a:bodyPr/>
        <a:lstStyle/>
        <a:p>
          <a:endParaRPr lang="en-GB"/>
        </a:p>
      </dgm:t>
    </dgm:pt>
    <dgm:pt modelId="{F7A52A2D-9A03-4BDD-8B36-E64AABF318DB}" type="pres">
      <dgm:prSet presAssocID="{A674F36B-0EE6-420C-8A28-3FF38DF133C3}" presName="node" presStyleLbl="node1" presStyleIdx="2" presStyleCnt="8" custRadScaleRad="5851" custRadScaleInc="-427260">
        <dgm:presLayoutVars>
          <dgm:bulletEnabled val="1"/>
        </dgm:presLayoutVars>
      </dgm:prSet>
      <dgm:spPr/>
      <dgm:t>
        <a:bodyPr/>
        <a:lstStyle/>
        <a:p>
          <a:endParaRPr lang="en-GB"/>
        </a:p>
      </dgm:t>
    </dgm:pt>
    <dgm:pt modelId="{6F54AA0C-F12A-46FB-84BD-923B0ABF16FC}" type="pres">
      <dgm:prSet presAssocID="{0B241B94-72FF-4406-8504-08A4FFE5EAAB}" presName="sibTrans" presStyleLbl="sibTrans2D1" presStyleIdx="2" presStyleCnt="8" custScaleX="128885"/>
      <dgm:spPr/>
      <dgm:t>
        <a:bodyPr/>
        <a:lstStyle/>
        <a:p>
          <a:endParaRPr lang="en-GB"/>
        </a:p>
      </dgm:t>
    </dgm:pt>
    <dgm:pt modelId="{E0F050D5-5FFD-47C9-91AD-6EAF628C0BB7}" type="pres">
      <dgm:prSet presAssocID="{0B241B94-72FF-4406-8504-08A4FFE5EAAB}" presName="connectorText" presStyleLbl="sibTrans2D1" presStyleIdx="2" presStyleCnt="8"/>
      <dgm:spPr/>
      <dgm:t>
        <a:bodyPr/>
        <a:lstStyle/>
        <a:p>
          <a:endParaRPr lang="en-GB"/>
        </a:p>
      </dgm:t>
    </dgm:pt>
    <dgm:pt modelId="{DE6FD2D8-8D04-44F9-A65F-3B26A0E6A9E1}" type="pres">
      <dgm:prSet presAssocID="{CCB68D6C-A305-4D09-8201-18DC13516174}" presName="node" presStyleLbl="node1" presStyleIdx="3" presStyleCnt="8" custScaleX="165556" custScaleY="103980" custRadScaleRad="96412" custRadScaleInc="-158699">
        <dgm:presLayoutVars>
          <dgm:bulletEnabled val="1"/>
        </dgm:presLayoutVars>
      </dgm:prSet>
      <dgm:spPr/>
      <dgm:t>
        <a:bodyPr/>
        <a:lstStyle/>
        <a:p>
          <a:endParaRPr lang="en-GB"/>
        </a:p>
      </dgm:t>
    </dgm:pt>
    <dgm:pt modelId="{C248A41E-D3D3-4E0A-82A8-CF2BE8AF61C2}" type="pres">
      <dgm:prSet presAssocID="{2F315333-9332-43A2-A327-C1C2FF8BDEF9}" presName="sibTrans" presStyleLbl="sibTrans2D1" presStyleIdx="3" presStyleCnt="8" custAng="17822320" custScaleX="854473" custLinFactX="-682529" custLinFactNeighborX="-700000" custLinFactNeighborY="-62119"/>
      <dgm:spPr/>
      <dgm:t>
        <a:bodyPr/>
        <a:lstStyle/>
        <a:p>
          <a:endParaRPr lang="en-GB"/>
        </a:p>
      </dgm:t>
    </dgm:pt>
    <dgm:pt modelId="{78AB1053-DD77-406D-A7BD-3B00BB90690D}" type="pres">
      <dgm:prSet presAssocID="{2F315333-9332-43A2-A327-C1C2FF8BDEF9}" presName="connectorText" presStyleLbl="sibTrans2D1" presStyleIdx="3" presStyleCnt="8"/>
      <dgm:spPr/>
      <dgm:t>
        <a:bodyPr/>
        <a:lstStyle/>
        <a:p>
          <a:endParaRPr lang="en-GB"/>
        </a:p>
      </dgm:t>
    </dgm:pt>
    <dgm:pt modelId="{1A82F654-1850-47E9-ABEF-FF3203C4B712}" type="pres">
      <dgm:prSet presAssocID="{CA20BD37-C87D-458A-B359-A295668A48D3}" presName="node" presStyleLbl="node1" presStyleIdx="4" presStyleCnt="8" custScaleX="144731" custRadScaleRad="97699" custRadScaleInc="-191727">
        <dgm:presLayoutVars>
          <dgm:bulletEnabled val="1"/>
        </dgm:presLayoutVars>
      </dgm:prSet>
      <dgm:spPr/>
      <dgm:t>
        <a:bodyPr/>
        <a:lstStyle/>
        <a:p>
          <a:endParaRPr lang="en-GB"/>
        </a:p>
      </dgm:t>
    </dgm:pt>
    <dgm:pt modelId="{259F2ABB-CEF4-431F-9949-2495FBAF886E}" type="pres">
      <dgm:prSet presAssocID="{E1AF306F-AE06-443D-8984-73CC04667894}" presName="sibTrans" presStyleLbl="sibTrans2D1" presStyleIdx="4" presStyleCnt="8" custScaleX="452158" custLinFactX="-442291" custLinFactY="-185222" custLinFactNeighborX="-500000" custLinFactNeighborY="-200000"/>
      <dgm:spPr/>
      <dgm:t>
        <a:bodyPr/>
        <a:lstStyle/>
        <a:p>
          <a:endParaRPr lang="en-GB"/>
        </a:p>
      </dgm:t>
    </dgm:pt>
    <dgm:pt modelId="{E96157BE-DBB9-4FE8-8A5A-7CF5E063520E}" type="pres">
      <dgm:prSet presAssocID="{E1AF306F-AE06-443D-8984-73CC04667894}" presName="connectorText" presStyleLbl="sibTrans2D1" presStyleIdx="4" presStyleCnt="8"/>
      <dgm:spPr/>
      <dgm:t>
        <a:bodyPr/>
        <a:lstStyle/>
        <a:p>
          <a:endParaRPr lang="en-GB"/>
        </a:p>
      </dgm:t>
    </dgm:pt>
    <dgm:pt modelId="{17080E01-E85A-442D-9E63-C7449BA34FCC}" type="pres">
      <dgm:prSet presAssocID="{57113505-A363-40A2-8C7A-816959787560}" presName="node" presStyleLbl="node1" presStyleIdx="5" presStyleCnt="8" custScaleX="194252" custRadScaleRad="83452" custRadScaleInc="-100473">
        <dgm:presLayoutVars>
          <dgm:bulletEnabled val="1"/>
        </dgm:presLayoutVars>
      </dgm:prSet>
      <dgm:spPr/>
      <dgm:t>
        <a:bodyPr/>
        <a:lstStyle/>
        <a:p>
          <a:endParaRPr lang="en-GB"/>
        </a:p>
      </dgm:t>
    </dgm:pt>
    <dgm:pt modelId="{D92B2C50-82BB-4084-9800-34379F2C0F32}" type="pres">
      <dgm:prSet presAssocID="{42E7EA44-A0CB-4AEB-ADE9-7EDB12B86A37}" presName="sibTrans" presStyleLbl="sibTrans2D1" presStyleIdx="5" presStyleCnt="8" custScaleX="241570" custScaleY="118708" custLinFactX="77542" custLinFactY="-200000" custLinFactNeighborX="100000" custLinFactNeighborY="-232032"/>
      <dgm:spPr/>
      <dgm:t>
        <a:bodyPr/>
        <a:lstStyle/>
        <a:p>
          <a:endParaRPr lang="en-GB"/>
        </a:p>
      </dgm:t>
    </dgm:pt>
    <dgm:pt modelId="{7C531741-DCC9-486B-94FA-E951FD1E369D}" type="pres">
      <dgm:prSet presAssocID="{42E7EA44-A0CB-4AEB-ADE9-7EDB12B86A37}" presName="connectorText" presStyleLbl="sibTrans2D1" presStyleIdx="5" presStyleCnt="8"/>
      <dgm:spPr/>
      <dgm:t>
        <a:bodyPr/>
        <a:lstStyle/>
        <a:p>
          <a:endParaRPr lang="en-GB"/>
        </a:p>
      </dgm:t>
    </dgm:pt>
    <dgm:pt modelId="{4F932D5F-517E-47CB-9323-DC4F865FDA4A}" type="pres">
      <dgm:prSet presAssocID="{229957EA-9C0A-41CF-92A3-B52125D638EF}" presName="node" presStyleLbl="node1" presStyleIdx="6" presStyleCnt="8" custScaleX="137797" custRadScaleRad="103607" custRadScaleInc="-56087">
        <dgm:presLayoutVars>
          <dgm:bulletEnabled val="1"/>
        </dgm:presLayoutVars>
      </dgm:prSet>
      <dgm:spPr/>
      <dgm:t>
        <a:bodyPr/>
        <a:lstStyle/>
        <a:p>
          <a:endParaRPr lang="en-GB"/>
        </a:p>
      </dgm:t>
    </dgm:pt>
    <dgm:pt modelId="{5708E216-B964-4A32-8513-4435E3EF8DF2}" type="pres">
      <dgm:prSet presAssocID="{FEADD402-D5D2-4446-8BDE-62F5E54FA77C}" presName="sibTrans" presStyleLbl="sibTrans2D1" presStyleIdx="6" presStyleCnt="8" custAng="177088" custFlipVert="1" custFlipHor="0" custScaleX="156313" custScaleY="106560" custLinFactX="300000" custLinFactY="103427" custLinFactNeighborX="322418" custLinFactNeighborY="200000"/>
      <dgm:spPr/>
      <dgm:t>
        <a:bodyPr/>
        <a:lstStyle/>
        <a:p>
          <a:endParaRPr lang="en-GB"/>
        </a:p>
      </dgm:t>
    </dgm:pt>
    <dgm:pt modelId="{CED6EF45-DF6B-4265-8723-25108AC313FD}" type="pres">
      <dgm:prSet presAssocID="{FEADD402-D5D2-4446-8BDE-62F5E54FA77C}" presName="connectorText" presStyleLbl="sibTrans2D1" presStyleIdx="6" presStyleCnt="8"/>
      <dgm:spPr/>
      <dgm:t>
        <a:bodyPr/>
        <a:lstStyle/>
        <a:p>
          <a:endParaRPr lang="en-GB"/>
        </a:p>
      </dgm:t>
    </dgm:pt>
    <dgm:pt modelId="{2454ED42-542C-4173-B933-0C040287ED79}" type="pres">
      <dgm:prSet presAssocID="{DFE32832-7FF4-4DE3-A110-B1D308082BBB}" presName="node" presStyleLbl="node1" presStyleIdx="7" presStyleCnt="8" custScaleX="179451" custScaleY="179180" custRadScaleRad="127373" custRadScaleInc="-35234">
        <dgm:presLayoutVars>
          <dgm:bulletEnabled val="1"/>
        </dgm:presLayoutVars>
      </dgm:prSet>
      <dgm:spPr/>
      <dgm:t>
        <a:bodyPr/>
        <a:lstStyle/>
        <a:p>
          <a:endParaRPr lang="en-GB"/>
        </a:p>
      </dgm:t>
    </dgm:pt>
    <dgm:pt modelId="{39808C08-BF8D-48FA-B3C9-B51C1DC5C218}" type="pres">
      <dgm:prSet presAssocID="{D58BFE48-71A3-423D-BFA6-E58B5586ACB8}" presName="sibTrans" presStyleLbl="sibTrans2D1" presStyleIdx="7" presStyleCnt="8" custAng="6172096" custFlipVert="1" custFlipHor="1" custScaleX="214707" custScaleY="135004" custLinFactX="166977" custLinFactY="100000" custLinFactNeighborX="200000" custLinFactNeighborY="136953"/>
      <dgm:spPr/>
      <dgm:t>
        <a:bodyPr/>
        <a:lstStyle/>
        <a:p>
          <a:endParaRPr lang="en-GB"/>
        </a:p>
      </dgm:t>
    </dgm:pt>
    <dgm:pt modelId="{1739F0D4-504C-475D-A79A-D68A89192DAF}" type="pres">
      <dgm:prSet presAssocID="{D58BFE48-71A3-423D-BFA6-E58B5586ACB8}" presName="connectorText" presStyleLbl="sibTrans2D1" presStyleIdx="7" presStyleCnt="8"/>
      <dgm:spPr/>
      <dgm:t>
        <a:bodyPr/>
        <a:lstStyle/>
        <a:p>
          <a:endParaRPr lang="en-GB"/>
        </a:p>
      </dgm:t>
    </dgm:pt>
  </dgm:ptLst>
  <dgm:cxnLst>
    <dgm:cxn modelId="{1ED44303-C693-4E4B-BD1A-74F5B5BE4E1A}" type="presOf" srcId="{FEADD402-D5D2-4446-8BDE-62F5E54FA77C}" destId="{CED6EF45-DF6B-4265-8723-25108AC313FD}" srcOrd="1" destOrd="0" presId="urn:microsoft.com/office/officeart/2005/8/layout/cycle2"/>
    <dgm:cxn modelId="{745CE9EC-FEC7-4A32-934B-E45F4F88D88D}" type="presOf" srcId="{DB730EF7-5294-47B9-9DF9-88F96AF85202}" destId="{C54F293B-54E4-440D-96A0-D28783B86F94}" srcOrd="0" destOrd="0" presId="urn:microsoft.com/office/officeart/2005/8/layout/cycle2"/>
    <dgm:cxn modelId="{4A229A00-7A76-4866-9F1F-2D3E2DF640DE}" type="presOf" srcId="{DFE32832-7FF4-4DE3-A110-B1D308082BBB}" destId="{2454ED42-542C-4173-B933-0C040287ED79}" srcOrd="0" destOrd="0" presId="urn:microsoft.com/office/officeart/2005/8/layout/cycle2"/>
    <dgm:cxn modelId="{25648599-1D2B-4DBF-A17E-D52B27451D7C}" srcId="{DCE2BF11-3CE5-444E-81B0-8513F3DA5C9A}" destId="{57113505-A363-40A2-8C7A-816959787560}" srcOrd="5" destOrd="0" parTransId="{BD8F733D-CE98-4F98-9E01-D634EE2E0FF1}" sibTransId="{42E7EA44-A0CB-4AEB-ADE9-7EDB12B86A37}"/>
    <dgm:cxn modelId="{01DBA31B-BF2A-4D6E-B25F-63A779F10D9A}" type="presOf" srcId="{0B241B94-72FF-4406-8504-08A4FFE5EAAB}" destId="{6F54AA0C-F12A-46FB-84BD-923B0ABF16FC}" srcOrd="0" destOrd="0" presId="urn:microsoft.com/office/officeart/2005/8/layout/cycle2"/>
    <dgm:cxn modelId="{DD531C0E-D5AA-4E72-BF01-1A5466E29456}" type="presOf" srcId="{8A2D9DA3-426E-4FE8-ACA2-E9CAD5DA8FFB}" destId="{F80F41AE-8A1F-4CC5-A8BB-D54FE29EED7F}" srcOrd="0" destOrd="0" presId="urn:microsoft.com/office/officeart/2005/8/layout/cycle2"/>
    <dgm:cxn modelId="{FCF1A1BD-D7DE-4880-A30B-32BF4F323843}" srcId="{DCE2BF11-3CE5-444E-81B0-8513F3DA5C9A}" destId="{89F9E857-8B01-4C33-A35E-708D45105A91}" srcOrd="0" destOrd="0" parTransId="{68B53A5A-D75F-4670-8A31-0A1909C58AD5}" sibTransId="{8A2D9DA3-426E-4FE8-ACA2-E9CAD5DA8FFB}"/>
    <dgm:cxn modelId="{EF9FD3AF-E032-4D5B-8042-BDD451B832B7}" type="presOf" srcId="{57113505-A363-40A2-8C7A-816959787560}" destId="{17080E01-E85A-442D-9E63-C7449BA34FCC}" srcOrd="0" destOrd="0" presId="urn:microsoft.com/office/officeart/2005/8/layout/cycle2"/>
    <dgm:cxn modelId="{DD096DA4-3D1D-4BFB-9743-5B3BC15DD84A}" type="presOf" srcId="{229957EA-9C0A-41CF-92A3-B52125D638EF}" destId="{4F932D5F-517E-47CB-9323-DC4F865FDA4A}" srcOrd="0" destOrd="0" presId="urn:microsoft.com/office/officeart/2005/8/layout/cycle2"/>
    <dgm:cxn modelId="{FCE28821-4CEC-4A78-BF42-D7B9BD39F89E}" type="presOf" srcId="{CCB68D6C-A305-4D09-8201-18DC13516174}" destId="{DE6FD2D8-8D04-44F9-A65F-3B26A0E6A9E1}" srcOrd="0" destOrd="0" presId="urn:microsoft.com/office/officeart/2005/8/layout/cycle2"/>
    <dgm:cxn modelId="{8CA8D6E5-852C-407A-B2F3-5EE0B19AAAE6}" type="presOf" srcId="{E1AF306F-AE06-443D-8984-73CC04667894}" destId="{259F2ABB-CEF4-431F-9949-2495FBAF886E}" srcOrd="0" destOrd="0" presId="urn:microsoft.com/office/officeart/2005/8/layout/cycle2"/>
    <dgm:cxn modelId="{8590B005-09D5-4BA2-AF79-567127197862}" type="presOf" srcId="{D58BFE48-71A3-423D-BFA6-E58B5586ACB8}" destId="{39808C08-BF8D-48FA-B3C9-B51C1DC5C218}" srcOrd="0" destOrd="0" presId="urn:microsoft.com/office/officeart/2005/8/layout/cycle2"/>
    <dgm:cxn modelId="{C871D6BF-0400-4284-A115-E871A241738F}" type="presOf" srcId="{D58BFE48-71A3-423D-BFA6-E58B5586ACB8}" destId="{1739F0D4-504C-475D-A79A-D68A89192DAF}" srcOrd="1" destOrd="0" presId="urn:microsoft.com/office/officeart/2005/8/layout/cycle2"/>
    <dgm:cxn modelId="{0DF55C7E-A397-48E1-BDEB-AA40CC06C4C5}" srcId="{DCE2BF11-3CE5-444E-81B0-8513F3DA5C9A}" destId="{CA20BD37-C87D-458A-B359-A295668A48D3}" srcOrd="4" destOrd="0" parTransId="{CD03DD57-9F2E-44E9-919A-8B01278D79A2}" sibTransId="{E1AF306F-AE06-443D-8984-73CC04667894}"/>
    <dgm:cxn modelId="{EAAE6964-D6B2-4930-9022-04497993F360}" type="presOf" srcId="{89F9E857-8B01-4C33-A35E-708D45105A91}" destId="{861FBC33-8AFD-4DC6-A134-C7F30D734390}" srcOrd="0" destOrd="0" presId="urn:microsoft.com/office/officeart/2005/8/layout/cycle2"/>
    <dgm:cxn modelId="{1ADD16BC-D901-44A8-BC73-44DE83B0746B}" type="presOf" srcId="{0B241B94-72FF-4406-8504-08A4FFE5EAAB}" destId="{E0F050D5-5FFD-47C9-91AD-6EAF628C0BB7}" srcOrd="1" destOrd="0" presId="urn:microsoft.com/office/officeart/2005/8/layout/cycle2"/>
    <dgm:cxn modelId="{1E2999C1-73E8-42F6-B433-20596D90A2B9}" srcId="{DCE2BF11-3CE5-444E-81B0-8513F3DA5C9A}" destId="{CCB68D6C-A305-4D09-8201-18DC13516174}" srcOrd="3" destOrd="0" parTransId="{A686082C-1555-41FE-95D8-3E9E9B3386D9}" sibTransId="{2F315333-9332-43A2-A327-C1C2FF8BDEF9}"/>
    <dgm:cxn modelId="{FD747173-9597-46C3-8A6F-045E41B64055}" type="presOf" srcId="{A674F36B-0EE6-420C-8A28-3FF38DF133C3}" destId="{F7A52A2D-9A03-4BDD-8B36-E64AABF318DB}" srcOrd="0" destOrd="0" presId="urn:microsoft.com/office/officeart/2005/8/layout/cycle2"/>
    <dgm:cxn modelId="{D7C52178-1E0D-4850-AE01-B1E94BD24F2E}" type="presOf" srcId="{CA20BD37-C87D-458A-B359-A295668A48D3}" destId="{1A82F654-1850-47E9-ABEF-FF3203C4B712}" srcOrd="0" destOrd="0" presId="urn:microsoft.com/office/officeart/2005/8/layout/cycle2"/>
    <dgm:cxn modelId="{5A00D9C5-51AC-4972-AF5E-02E67B1907BE}" type="presOf" srcId="{FEADD402-D5D2-4446-8BDE-62F5E54FA77C}" destId="{5708E216-B964-4A32-8513-4435E3EF8DF2}" srcOrd="0" destOrd="0" presId="urn:microsoft.com/office/officeart/2005/8/layout/cycle2"/>
    <dgm:cxn modelId="{8ED3949A-5A70-4815-826E-A74DBAAB897D}" type="presOf" srcId="{DCE2BF11-3CE5-444E-81B0-8513F3DA5C9A}" destId="{4362858D-3C2E-4DE0-8032-60DDE71353F9}" srcOrd="0" destOrd="0" presId="urn:microsoft.com/office/officeart/2005/8/layout/cycle2"/>
    <dgm:cxn modelId="{AB2C0CCF-A423-4C37-AEB6-8B39B5B846A6}" type="presOf" srcId="{2F315333-9332-43A2-A327-C1C2FF8BDEF9}" destId="{78AB1053-DD77-406D-A7BD-3B00BB90690D}" srcOrd="1" destOrd="0" presId="urn:microsoft.com/office/officeart/2005/8/layout/cycle2"/>
    <dgm:cxn modelId="{79A1BC11-CAEF-4B49-ACF5-4FE4F29C4A3A}" type="presOf" srcId="{8A2D9DA3-426E-4FE8-ACA2-E9CAD5DA8FFB}" destId="{97603001-8B50-4702-B1C9-75B286456583}" srcOrd="1" destOrd="0" presId="urn:microsoft.com/office/officeart/2005/8/layout/cycle2"/>
    <dgm:cxn modelId="{CE421F40-F589-4EBD-91F1-8E8FE6D60A1D}" type="presOf" srcId="{E1AF306F-AE06-443D-8984-73CC04667894}" destId="{E96157BE-DBB9-4FE8-8A5A-7CF5E063520E}" srcOrd="1" destOrd="0" presId="urn:microsoft.com/office/officeart/2005/8/layout/cycle2"/>
    <dgm:cxn modelId="{F664B3E3-A603-4CF4-BAB1-0A95E545426E}" type="presOf" srcId="{E8A8DC78-5BC9-4333-A558-563A8D206976}" destId="{3B2D8B90-E598-4AE8-983D-800D77A9646F}" srcOrd="1" destOrd="0" presId="urn:microsoft.com/office/officeart/2005/8/layout/cycle2"/>
    <dgm:cxn modelId="{F12E6CB8-0A4E-464E-8D41-9F546E3582B7}" type="presOf" srcId="{E8A8DC78-5BC9-4333-A558-563A8D206976}" destId="{29E7A798-853F-4776-9256-4824A9CB1E44}" srcOrd="0" destOrd="0" presId="urn:microsoft.com/office/officeart/2005/8/layout/cycle2"/>
    <dgm:cxn modelId="{53F101E7-594C-42BA-B334-258DD2F5871F}" type="presOf" srcId="{42E7EA44-A0CB-4AEB-ADE9-7EDB12B86A37}" destId="{7C531741-DCC9-486B-94FA-E951FD1E369D}" srcOrd="1" destOrd="0" presId="urn:microsoft.com/office/officeart/2005/8/layout/cycle2"/>
    <dgm:cxn modelId="{8B9DF3F9-4ED4-4EB6-9881-276B4E697325}" type="presOf" srcId="{42E7EA44-A0CB-4AEB-ADE9-7EDB12B86A37}" destId="{D92B2C50-82BB-4084-9800-34379F2C0F32}" srcOrd="0" destOrd="0" presId="urn:microsoft.com/office/officeart/2005/8/layout/cycle2"/>
    <dgm:cxn modelId="{60604954-87C8-46D5-8B31-C72047FD76DE}" srcId="{DCE2BF11-3CE5-444E-81B0-8513F3DA5C9A}" destId="{A674F36B-0EE6-420C-8A28-3FF38DF133C3}" srcOrd="2" destOrd="0" parTransId="{31A389D5-2715-4504-B6A5-749AAEAC59A5}" sibTransId="{0B241B94-72FF-4406-8504-08A4FFE5EAAB}"/>
    <dgm:cxn modelId="{71999423-B518-4DFB-A657-34BCBEC7CB17}" type="presOf" srcId="{2F315333-9332-43A2-A327-C1C2FF8BDEF9}" destId="{C248A41E-D3D3-4E0A-82A8-CF2BE8AF61C2}" srcOrd="0" destOrd="0" presId="urn:microsoft.com/office/officeart/2005/8/layout/cycle2"/>
    <dgm:cxn modelId="{77CD28C8-B04C-4306-99BF-259FE4CE98BB}" srcId="{DCE2BF11-3CE5-444E-81B0-8513F3DA5C9A}" destId="{DFE32832-7FF4-4DE3-A110-B1D308082BBB}" srcOrd="7" destOrd="0" parTransId="{663464D8-702D-4AB1-81DA-B5042178588A}" sibTransId="{D58BFE48-71A3-423D-BFA6-E58B5586ACB8}"/>
    <dgm:cxn modelId="{AD535FFC-F6ED-4824-8F42-EFA49BE97FFA}" srcId="{DCE2BF11-3CE5-444E-81B0-8513F3DA5C9A}" destId="{229957EA-9C0A-41CF-92A3-B52125D638EF}" srcOrd="6" destOrd="0" parTransId="{0F01B66F-376A-4DFE-82A4-D61B63921E30}" sibTransId="{FEADD402-D5D2-4446-8BDE-62F5E54FA77C}"/>
    <dgm:cxn modelId="{9B87C325-30AB-4CBF-A777-3FDB04686CC7}" srcId="{DCE2BF11-3CE5-444E-81B0-8513F3DA5C9A}" destId="{DB730EF7-5294-47B9-9DF9-88F96AF85202}" srcOrd="1" destOrd="0" parTransId="{FCA2AD29-6DA9-4E8D-900E-430005A92626}" sibTransId="{E8A8DC78-5BC9-4333-A558-563A8D206976}"/>
    <dgm:cxn modelId="{768207B0-4267-4D5B-B599-CF0097D3AE8B}" type="presParOf" srcId="{4362858D-3C2E-4DE0-8032-60DDE71353F9}" destId="{861FBC33-8AFD-4DC6-A134-C7F30D734390}" srcOrd="0" destOrd="0" presId="urn:microsoft.com/office/officeart/2005/8/layout/cycle2"/>
    <dgm:cxn modelId="{020292D8-B535-40A2-83EF-9FC8A8CC8779}" type="presParOf" srcId="{4362858D-3C2E-4DE0-8032-60DDE71353F9}" destId="{F80F41AE-8A1F-4CC5-A8BB-D54FE29EED7F}" srcOrd="1" destOrd="0" presId="urn:microsoft.com/office/officeart/2005/8/layout/cycle2"/>
    <dgm:cxn modelId="{56655884-5AA4-40BA-8C0C-41AB1FD6D932}" type="presParOf" srcId="{F80F41AE-8A1F-4CC5-A8BB-D54FE29EED7F}" destId="{97603001-8B50-4702-B1C9-75B286456583}" srcOrd="0" destOrd="0" presId="urn:microsoft.com/office/officeart/2005/8/layout/cycle2"/>
    <dgm:cxn modelId="{92046F1F-7ADD-4F36-9DA3-9184E1FA90AB}" type="presParOf" srcId="{4362858D-3C2E-4DE0-8032-60DDE71353F9}" destId="{C54F293B-54E4-440D-96A0-D28783B86F94}" srcOrd="2" destOrd="0" presId="urn:microsoft.com/office/officeart/2005/8/layout/cycle2"/>
    <dgm:cxn modelId="{213455DF-E11E-46DE-820A-6B61D690F35E}" type="presParOf" srcId="{4362858D-3C2E-4DE0-8032-60DDE71353F9}" destId="{29E7A798-853F-4776-9256-4824A9CB1E44}" srcOrd="3" destOrd="0" presId="urn:microsoft.com/office/officeart/2005/8/layout/cycle2"/>
    <dgm:cxn modelId="{804621C2-998D-463C-87F7-AA98C7A7F118}" type="presParOf" srcId="{29E7A798-853F-4776-9256-4824A9CB1E44}" destId="{3B2D8B90-E598-4AE8-983D-800D77A9646F}" srcOrd="0" destOrd="0" presId="urn:microsoft.com/office/officeart/2005/8/layout/cycle2"/>
    <dgm:cxn modelId="{8684FDD3-B402-4D20-9D6C-296FAF61FE6D}" type="presParOf" srcId="{4362858D-3C2E-4DE0-8032-60DDE71353F9}" destId="{F7A52A2D-9A03-4BDD-8B36-E64AABF318DB}" srcOrd="4" destOrd="0" presId="urn:microsoft.com/office/officeart/2005/8/layout/cycle2"/>
    <dgm:cxn modelId="{5EF094C9-4A46-4DC8-A758-6ACFDD824742}" type="presParOf" srcId="{4362858D-3C2E-4DE0-8032-60DDE71353F9}" destId="{6F54AA0C-F12A-46FB-84BD-923B0ABF16FC}" srcOrd="5" destOrd="0" presId="urn:microsoft.com/office/officeart/2005/8/layout/cycle2"/>
    <dgm:cxn modelId="{F9CDEDB8-8D3C-458A-861F-001908C9BD53}" type="presParOf" srcId="{6F54AA0C-F12A-46FB-84BD-923B0ABF16FC}" destId="{E0F050D5-5FFD-47C9-91AD-6EAF628C0BB7}" srcOrd="0" destOrd="0" presId="urn:microsoft.com/office/officeart/2005/8/layout/cycle2"/>
    <dgm:cxn modelId="{343C88D4-615A-4854-B5BC-1775744597B7}" type="presParOf" srcId="{4362858D-3C2E-4DE0-8032-60DDE71353F9}" destId="{DE6FD2D8-8D04-44F9-A65F-3B26A0E6A9E1}" srcOrd="6" destOrd="0" presId="urn:microsoft.com/office/officeart/2005/8/layout/cycle2"/>
    <dgm:cxn modelId="{90098DC0-BD03-4E95-9A1A-54C47F96C9D7}" type="presParOf" srcId="{4362858D-3C2E-4DE0-8032-60DDE71353F9}" destId="{C248A41E-D3D3-4E0A-82A8-CF2BE8AF61C2}" srcOrd="7" destOrd="0" presId="urn:microsoft.com/office/officeart/2005/8/layout/cycle2"/>
    <dgm:cxn modelId="{8FE8F60A-FD84-4192-A055-476C60587DEE}" type="presParOf" srcId="{C248A41E-D3D3-4E0A-82A8-CF2BE8AF61C2}" destId="{78AB1053-DD77-406D-A7BD-3B00BB90690D}" srcOrd="0" destOrd="0" presId="urn:microsoft.com/office/officeart/2005/8/layout/cycle2"/>
    <dgm:cxn modelId="{FC4AC7FE-4057-4571-8B72-4BAD00BF8338}" type="presParOf" srcId="{4362858D-3C2E-4DE0-8032-60DDE71353F9}" destId="{1A82F654-1850-47E9-ABEF-FF3203C4B712}" srcOrd="8" destOrd="0" presId="urn:microsoft.com/office/officeart/2005/8/layout/cycle2"/>
    <dgm:cxn modelId="{F1AAA429-BD62-49AB-9852-4C2364344568}" type="presParOf" srcId="{4362858D-3C2E-4DE0-8032-60DDE71353F9}" destId="{259F2ABB-CEF4-431F-9949-2495FBAF886E}" srcOrd="9" destOrd="0" presId="urn:microsoft.com/office/officeart/2005/8/layout/cycle2"/>
    <dgm:cxn modelId="{BDEEF976-B41C-4A9B-8D7E-12A5746BC3CE}" type="presParOf" srcId="{259F2ABB-CEF4-431F-9949-2495FBAF886E}" destId="{E96157BE-DBB9-4FE8-8A5A-7CF5E063520E}" srcOrd="0" destOrd="0" presId="urn:microsoft.com/office/officeart/2005/8/layout/cycle2"/>
    <dgm:cxn modelId="{12616BFD-67EB-4651-8EB3-76C805D0E847}" type="presParOf" srcId="{4362858D-3C2E-4DE0-8032-60DDE71353F9}" destId="{17080E01-E85A-442D-9E63-C7449BA34FCC}" srcOrd="10" destOrd="0" presId="urn:microsoft.com/office/officeart/2005/8/layout/cycle2"/>
    <dgm:cxn modelId="{287F6824-8246-4D9E-AC52-DF3A96514D73}" type="presParOf" srcId="{4362858D-3C2E-4DE0-8032-60DDE71353F9}" destId="{D92B2C50-82BB-4084-9800-34379F2C0F32}" srcOrd="11" destOrd="0" presId="urn:microsoft.com/office/officeart/2005/8/layout/cycle2"/>
    <dgm:cxn modelId="{11B87FC5-390D-4360-B4DC-2E856C168B2A}" type="presParOf" srcId="{D92B2C50-82BB-4084-9800-34379F2C0F32}" destId="{7C531741-DCC9-486B-94FA-E951FD1E369D}" srcOrd="0" destOrd="0" presId="urn:microsoft.com/office/officeart/2005/8/layout/cycle2"/>
    <dgm:cxn modelId="{938C39AB-CD08-4ED7-8AEC-2CDDBFB6BCDF}" type="presParOf" srcId="{4362858D-3C2E-4DE0-8032-60DDE71353F9}" destId="{4F932D5F-517E-47CB-9323-DC4F865FDA4A}" srcOrd="12" destOrd="0" presId="urn:microsoft.com/office/officeart/2005/8/layout/cycle2"/>
    <dgm:cxn modelId="{1B13C5ED-4E25-42A7-A0FC-5EF669FC2562}" type="presParOf" srcId="{4362858D-3C2E-4DE0-8032-60DDE71353F9}" destId="{5708E216-B964-4A32-8513-4435E3EF8DF2}" srcOrd="13" destOrd="0" presId="urn:microsoft.com/office/officeart/2005/8/layout/cycle2"/>
    <dgm:cxn modelId="{6CFD5EC8-995D-4991-A048-E3A7D330571E}" type="presParOf" srcId="{5708E216-B964-4A32-8513-4435E3EF8DF2}" destId="{CED6EF45-DF6B-4265-8723-25108AC313FD}" srcOrd="0" destOrd="0" presId="urn:microsoft.com/office/officeart/2005/8/layout/cycle2"/>
    <dgm:cxn modelId="{C742B347-2D16-4950-92A9-C1ED462F5163}" type="presParOf" srcId="{4362858D-3C2E-4DE0-8032-60DDE71353F9}" destId="{2454ED42-542C-4173-B933-0C040287ED79}" srcOrd="14" destOrd="0" presId="urn:microsoft.com/office/officeart/2005/8/layout/cycle2"/>
    <dgm:cxn modelId="{305403A3-E7C4-4BA5-8031-3747DEBE6AA5}" type="presParOf" srcId="{4362858D-3C2E-4DE0-8032-60DDE71353F9}" destId="{39808C08-BF8D-48FA-B3C9-B51C1DC5C218}" srcOrd="15" destOrd="0" presId="urn:microsoft.com/office/officeart/2005/8/layout/cycle2"/>
    <dgm:cxn modelId="{6CCC01A7-3B5E-4097-A601-9B677BC1858C}" type="presParOf" srcId="{39808C08-BF8D-48FA-B3C9-B51C1DC5C218}" destId="{1739F0D4-504C-475D-A79A-D68A89192DA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FBC33-8AFD-4DC6-A134-C7F30D734390}">
      <dsp:nvSpPr>
        <dsp:cNvPr id="0" name=""/>
        <dsp:cNvSpPr/>
      </dsp:nvSpPr>
      <dsp:spPr>
        <a:xfrm>
          <a:off x="2206671" y="-1349"/>
          <a:ext cx="1456599"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maintain and continue to build on teaching and Learning outcomes </a:t>
          </a:r>
        </a:p>
      </dsp:txBody>
      <dsp:txXfrm>
        <a:off x="2419985" y="147834"/>
        <a:ext cx="1029971" cy="720320"/>
      </dsp:txXfrm>
    </dsp:sp>
    <dsp:sp modelId="{F80F41AE-8A1F-4CC5-A8BB-D54FE29EED7F}">
      <dsp:nvSpPr>
        <dsp:cNvPr id="0" name=""/>
        <dsp:cNvSpPr/>
      </dsp:nvSpPr>
      <dsp:spPr>
        <a:xfrm rot="1574852">
          <a:off x="1425699" y="-171903"/>
          <a:ext cx="347181" cy="34380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1431016" y="-125949"/>
        <a:ext cx="244039" cy="206284"/>
      </dsp:txXfrm>
    </dsp:sp>
    <dsp:sp modelId="{C54F293B-54E4-440D-96A0-D28783B86F94}">
      <dsp:nvSpPr>
        <dsp:cNvPr id="0" name=""/>
        <dsp:cNvSpPr/>
      </dsp:nvSpPr>
      <dsp:spPr>
        <a:xfrm>
          <a:off x="3574081" y="614061"/>
          <a:ext cx="2102680" cy="1454959"/>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promote reading across school, maintain a rigorous approach to teaching it and link with phonics (Early years reading), ensure EEF support for reading tips is given to parents at the start of the academic term</a:t>
          </a:r>
          <a:endParaRPr lang="en-GB" sz="900" kern="1200">
            <a:solidFill>
              <a:sysClr val="windowText" lastClr="000000"/>
            </a:solidFill>
          </a:endParaRPr>
        </a:p>
      </dsp:txBody>
      <dsp:txXfrm>
        <a:off x="3882011" y="827135"/>
        <a:ext cx="1486820" cy="1028811"/>
      </dsp:txXfrm>
    </dsp:sp>
    <dsp:sp modelId="{29E7A798-853F-4776-9256-4824A9CB1E44}">
      <dsp:nvSpPr>
        <dsp:cNvPr id="0" name=""/>
        <dsp:cNvSpPr/>
      </dsp:nvSpPr>
      <dsp:spPr>
        <a:xfrm rot="20551281">
          <a:off x="3465509" y="1673725"/>
          <a:ext cx="223961" cy="343806"/>
        </a:xfrm>
        <a:prstGeom prst="rightArrow">
          <a:avLst>
            <a:gd name="adj1" fmla="val 60000"/>
            <a:gd name="adj2" fmla="val 50000"/>
          </a:avLst>
        </a:prstGeom>
        <a:solidFill>
          <a:schemeClr val="accent5">
            <a:hueOff val="-306190"/>
            <a:satOff val="45"/>
            <a:lumOff val="-107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3467060" y="1752576"/>
        <a:ext cx="156773" cy="206284"/>
      </dsp:txXfrm>
    </dsp:sp>
    <dsp:sp modelId="{F7A52A2D-9A03-4BDD-8B36-E64AABF318DB}">
      <dsp:nvSpPr>
        <dsp:cNvPr id="0" name=""/>
        <dsp:cNvSpPr/>
      </dsp:nvSpPr>
      <dsp:spPr>
        <a:xfrm>
          <a:off x="2413034" y="1651416"/>
          <a:ext cx="1018686"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a:solidFill>
                <a:sysClr val="windowText" lastClr="000000"/>
              </a:solidFill>
            </a:rPr>
            <a:t>Current Priorities 2022-23</a:t>
          </a:r>
        </a:p>
      </dsp:txBody>
      <dsp:txXfrm>
        <a:off x="2562217" y="1800599"/>
        <a:ext cx="720320" cy="720320"/>
      </dsp:txXfrm>
    </dsp:sp>
    <dsp:sp modelId="{6F54AA0C-F12A-46FB-84BD-923B0ABF16FC}">
      <dsp:nvSpPr>
        <dsp:cNvPr id="0" name=""/>
        <dsp:cNvSpPr/>
      </dsp:nvSpPr>
      <dsp:spPr>
        <a:xfrm rot="1582908">
          <a:off x="3425796" y="2324445"/>
          <a:ext cx="346322" cy="343806"/>
        </a:xfrm>
        <a:prstGeom prst="rightArrow">
          <a:avLst>
            <a:gd name="adj1" fmla="val 60000"/>
            <a:gd name="adj2" fmla="val 50000"/>
          </a:avLst>
        </a:prstGeom>
        <a:solidFill>
          <a:schemeClr val="accent5">
            <a:hueOff val="-612379"/>
            <a:satOff val="90"/>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3431167" y="2370290"/>
        <a:ext cx="243180" cy="206284"/>
      </dsp:txXfrm>
    </dsp:sp>
    <dsp:sp modelId="{DE6FD2D8-8D04-44F9-A65F-3B26A0E6A9E1}">
      <dsp:nvSpPr>
        <dsp:cNvPr id="0" name=""/>
        <dsp:cNvSpPr/>
      </dsp:nvSpPr>
      <dsp:spPr>
        <a:xfrm>
          <a:off x="3651383" y="2410995"/>
          <a:ext cx="1686496" cy="1059230"/>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diminish the gap of all vulnerable groups including the lowest 20% of learners</a:t>
          </a:r>
          <a:endParaRPr lang="en-GB" sz="900" kern="1200">
            <a:solidFill>
              <a:sysClr val="windowText" lastClr="000000"/>
            </a:solidFill>
          </a:endParaRPr>
        </a:p>
      </dsp:txBody>
      <dsp:txXfrm>
        <a:off x="3898365" y="2566116"/>
        <a:ext cx="1192532" cy="748988"/>
      </dsp:txXfrm>
    </dsp:sp>
    <dsp:sp modelId="{C248A41E-D3D3-4E0A-82A8-CF2BE8AF61C2}">
      <dsp:nvSpPr>
        <dsp:cNvPr id="0" name=""/>
        <dsp:cNvSpPr/>
      </dsp:nvSpPr>
      <dsp:spPr>
        <a:xfrm rot="5400000">
          <a:off x="2737987" y="2784704"/>
          <a:ext cx="372010" cy="343806"/>
        </a:xfrm>
        <a:prstGeom prst="rightArrow">
          <a:avLst>
            <a:gd name="adj1" fmla="val 60000"/>
            <a:gd name="adj2" fmla="val 50000"/>
          </a:avLst>
        </a:prstGeom>
        <a:solidFill>
          <a:schemeClr val="accent5">
            <a:hueOff val="-918568"/>
            <a:satOff val="135"/>
            <a:lumOff val="-323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789558" y="2801894"/>
        <a:ext cx="268868" cy="206284"/>
      </dsp:txXfrm>
    </dsp:sp>
    <dsp:sp modelId="{17080E01-E85A-442D-9E63-C7449BA34FCC}">
      <dsp:nvSpPr>
        <dsp:cNvPr id="0" name=""/>
        <dsp:cNvSpPr/>
      </dsp:nvSpPr>
      <dsp:spPr>
        <a:xfrm>
          <a:off x="2166114" y="3225685"/>
          <a:ext cx="1543961"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embed standards in Reading, Writing and Maths</a:t>
          </a:r>
        </a:p>
        <a:p>
          <a:pPr lvl="0" algn="ctr" defTabSz="400050">
            <a:lnSpc>
              <a:spcPct val="90000"/>
            </a:lnSpc>
            <a:spcBef>
              <a:spcPct val="0"/>
            </a:spcBef>
            <a:spcAft>
              <a:spcPct val="35000"/>
            </a:spcAft>
          </a:pPr>
          <a:r>
            <a:rPr lang="en-GB" sz="900" b="1" kern="1200">
              <a:solidFill>
                <a:sysClr val="windowText" lastClr="000000"/>
              </a:solidFill>
            </a:rPr>
            <a:t>To continue to use opportunities of NTP and SLT</a:t>
          </a:r>
          <a:endParaRPr lang="en-GB" sz="900" kern="1200">
            <a:solidFill>
              <a:sysClr val="windowText" lastClr="000000"/>
            </a:solidFill>
          </a:endParaRPr>
        </a:p>
      </dsp:txBody>
      <dsp:txXfrm>
        <a:off x="2392222" y="3374868"/>
        <a:ext cx="1091745" cy="720320"/>
      </dsp:txXfrm>
    </dsp:sp>
    <dsp:sp modelId="{D92B2C50-82BB-4084-9800-34379F2C0F32}">
      <dsp:nvSpPr>
        <dsp:cNvPr id="0" name=""/>
        <dsp:cNvSpPr/>
      </dsp:nvSpPr>
      <dsp:spPr>
        <a:xfrm rot="12724269">
          <a:off x="2000051" y="1431630"/>
          <a:ext cx="355418" cy="408125"/>
        </a:xfrm>
        <a:prstGeom prst="rightArrow">
          <a:avLst>
            <a:gd name="adj1" fmla="val 60000"/>
            <a:gd name="adj2" fmla="val 50000"/>
          </a:avLst>
        </a:prstGeom>
        <a:solidFill>
          <a:schemeClr val="accent5">
            <a:hueOff val="-1224758"/>
            <a:satOff val="180"/>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098540" y="1541562"/>
        <a:ext cx="248793" cy="244875"/>
      </dsp:txXfrm>
    </dsp:sp>
    <dsp:sp modelId="{4F932D5F-517E-47CB-9323-DC4F865FDA4A}">
      <dsp:nvSpPr>
        <dsp:cNvPr id="0" name=""/>
        <dsp:cNvSpPr/>
      </dsp:nvSpPr>
      <dsp:spPr>
        <a:xfrm>
          <a:off x="366276" y="2146301"/>
          <a:ext cx="1698414"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with marking and feedback to challenge children and address misconceptions, </a:t>
          </a:r>
          <a:endParaRPr lang="en-GB" sz="900" kern="1200">
            <a:solidFill>
              <a:sysClr val="windowText" lastClr="000000"/>
            </a:solidFill>
          </a:endParaRPr>
        </a:p>
      </dsp:txBody>
      <dsp:txXfrm>
        <a:off x="615003" y="2295484"/>
        <a:ext cx="1200960" cy="720320"/>
      </dsp:txXfrm>
    </dsp:sp>
    <dsp:sp modelId="{5708E216-B964-4A32-8513-4435E3EF8DF2}">
      <dsp:nvSpPr>
        <dsp:cNvPr id="0" name=""/>
        <dsp:cNvSpPr/>
      </dsp:nvSpPr>
      <dsp:spPr>
        <a:xfrm rot="10301285" flipV="1">
          <a:off x="1843539" y="2223497"/>
          <a:ext cx="435014" cy="366360"/>
        </a:xfrm>
        <a:prstGeom prst="rightArrow">
          <a:avLst>
            <a:gd name="adj1" fmla="val 60000"/>
            <a:gd name="adj2" fmla="val 50000"/>
          </a:avLst>
        </a:prstGeom>
        <a:solidFill>
          <a:schemeClr val="accent5">
            <a:hueOff val="-1530947"/>
            <a:satOff val="225"/>
            <a:lumOff val="-539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1952870" y="2288825"/>
        <a:ext cx="325106" cy="219816"/>
      </dsp:txXfrm>
    </dsp:sp>
    <dsp:sp modelId="{2454ED42-542C-4173-B933-0C040287ED79}">
      <dsp:nvSpPr>
        <dsp:cNvPr id="0" name=""/>
        <dsp:cNvSpPr/>
      </dsp:nvSpPr>
      <dsp:spPr>
        <a:xfrm>
          <a:off x="562972" y="644816"/>
          <a:ext cx="1854987" cy="101868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ensure the curriculum is coherently planned and sequenced, broad and balanced</a:t>
          </a:r>
          <a:endParaRPr lang="en-GB" sz="900" kern="1200">
            <a:solidFill>
              <a:sysClr val="windowText" lastClr="000000"/>
            </a:solidFill>
          </a:endParaRPr>
        </a:p>
      </dsp:txBody>
      <dsp:txXfrm>
        <a:off x="834629" y="793999"/>
        <a:ext cx="1311673" cy="720320"/>
      </dsp:txXfrm>
    </dsp:sp>
    <dsp:sp modelId="{39808C08-BF8D-48FA-B3C9-B51C1DC5C218}">
      <dsp:nvSpPr>
        <dsp:cNvPr id="0" name=""/>
        <dsp:cNvSpPr/>
      </dsp:nvSpPr>
      <dsp:spPr>
        <a:xfrm rot="16296843">
          <a:off x="2852919" y="1124124"/>
          <a:ext cx="223194" cy="369189"/>
        </a:xfrm>
        <a:prstGeom prst="rightArrow">
          <a:avLst>
            <a:gd name="adj1" fmla="val 60000"/>
            <a:gd name="adj2" fmla="val 50000"/>
          </a:avLst>
        </a:prstGeom>
        <a:solidFill>
          <a:schemeClr val="accent5">
            <a:hueOff val="-1837137"/>
            <a:satOff val="270"/>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2885455" y="1231428"/>
        <a:ext cx="156236" cy="2215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FBC33-8AFD-4DC6-A134-C7F30D734390}">
      <dsp:nvSpPr>
        <dsp:cNvPr id="0" name=""/>
        <dsp:cNvSpPr/>
      </dsp:nvSpPr>
      <dsp:spPr>
        <a:xfrm>
          <a:off x="2224280" y="-8786"/>
          <a:ext cx="1481265"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raise profile of mental health and well-being</a:t>
          </a:r>
        </a:p>
      </dsp:txBody>
      <dsp:txXfrm>
        <a:off x="2441206" y="142923"/>
        <a:ext cx="1047413" cy="732518"/>
      </dsp:txXfrm>
    </dsp:sp>
    <dsp:sp modelId="{F80F41AE-8A1F-4CC5-A8BB-D54FE29EED7F}">
      <dsp:nvSpPr>
        <dsp:cNvPr id="0" name=""/>
        <dsp:cNvSpPr/>
      </dsp:nvSpPr>
      <dsp:spPr>
        <a:xfrm rot="1542857">
          <a:off x="3312295" y="434786"/>
          <a:ext cx="172218" cy="34962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3314853" y="493504"/>
        <a:ext cx="120553" cy="209776"/>
      </dsp:txXfrm>
    </dsp:sp>
    <dsp:sp modelId="{C54F293B-54E4-440D-96A0-D28783B86F94}">
      <dsp:nvSpPr>
        <dsp:cNvPr id="0" name=""/>
        <dsp:cNvSpPr/>
      </dsp:nvSpPr>
      <dsp:spPr>
        <a:xfrm>
          <a:off x="3545504" y="619249"/>
          <a:ext cx="1643088" cy="1130331"/>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tracking of foundation subjects (Ofsted point Jan 2018) - ongoing </a:t>
          </a:r>
          <a:endParaRPr lang="en-GB" sz="900" kern="1200">
            <a:solidFill>
              <a:sysClr val="windowText" lastClr="000000"/>
            </a:solidFill>
          </a:endParaRPr>
        </a:p>
      </dsp:txBody>
      <dsp:txXfrm>
        <a:off x="3786129" y="784782"/>
        <a:ext cx="1161838" cy="799265"/>
      </dsp:txXfrm>
    </dsp:sp>
    <dsp:sp modelId="{29E7A798-853F-4776-9256-4824A9CB1E44}">
      <dsp:nvSpPr>
        <dsp:cNvPr id="0" name=""/>
        <dsp:cNvSpPr/>
      </dsp:nvSpPr>
      <dsp:spPr>
        <a:xfrm rot="19954985">
          <a:off x="3453439" y="1565039"/>
          <a:ext cx="277122" cy="349628"/>
        </a:xfrm>
        <a:prstGeom prst="rightArrow">
          <a:avLst>
            <a:gd name="adj1" fmla="val 60000"/>
            <a:gd name="adj2" fmla="val 50000"/>
          </a:avLst>
        </a:prstGeom>
        <a:solidFill>
          <a:schemeClr val="accent5">
            <a:hueOff val="-306190"/>
            <a:satOff val="45"/>
            <a:lumOff val="-107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3458108" y="1654106"/>
        <a:ext cx="193985" cy="209776"/>
      </dsp:txXfrm>
    </dsp:sp>
    <dsp:sp modelId="{F7A52A2D-9A03-4BDD-8B36-E64AABF318DB}">
      <dsp:nvSpPr>
        <dsp:cNvPr id="0" name=""/>
        <dsp:cNvSpPr/>
      </dsp:nvSpPr>
      <dsp:spPr>
        <a:xfrm>
          <a:off x="2434139" y="1680465"/>
          <a:ext cx="1035936"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a:solidFill>
                <a:sysClr val="windowText" lastClr="000000"/>
              </a:solidFill>
            </a:rPr>
            <a:t>Current Priorities 2022-23</a:t>
          </a:r>
        </a:p>
      </dsp:txBody>
      <dsp:txXfrm>
        <a:off x="2585848" y="1832174"/>
        <a:ext cx="732518" cy="732518"/>
      </dsp:txXfrm>
    </dsp:sp>
    <dsp:sp modelId="{6F54AA0C-F12A-46FB-84BD-923B0ABF16FC}">
      <dsp:nvSpPr>
        <dsp:cNvPr id="0" name=""/>
        <dsp:cNvSpPr/>
      </dsp:nvSpPr>
      <dsp:spPr>
        <a:xfrm rot="1582908">
          <a:off x="3464034" y="2364853"/>
          <a:ext cx="352068" cy="349628"/>
        </a:xfrm>
        <a:prstGeom prst="rightArrow">
          <a:avLst>
            <a:gd name="adj1" fmla="val 60000"/>
            <a:gd name="adj2" fmla="val 50000"/>
          </a:avLst>
        </a:prstGeom>
        <a:solidFill>
          <a:schemeClr val="accent5">
            <a:hueOff val="-612379"/>
            <a:satOff val="90"/>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3469496" y="2411475"/>
        <a:ext cx="247180" cy="209776"/>
      </dsp:txXfrm>
    </dsp:sp>
    <dsp:sp modelId="{DE6FD2D8-8D04-44F9-A65F-3B26A0E6A9E1}">
      <dsp:nvSpPr>
        <dsp:cNvPr id="0" name=""/>
        <dsp:cNvSpPr/>
      </dsp:nvSpPr>
      <dsp:spPr>
        <a:xfrm>
          <a:off x="3693302" y="2452830"/>
          <a:ext cx="1715055" cy="1077167"/>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ensure Ukrainian children joining us have access to the English curriculum</a:t>
          </a:r>
        </a:p>
      </dsp:txBody>
      <dsp:txXfrm>
        <a:off x="3944466" y="2610577"/>
        <a:ext cx="1212727" cy="761673"/>
      </dsp:txXfrm>
    </dsp:sp>
    <dsp:sp modelId="{C248A41E-D3D3-4E0A-82A8-CF2BE8AF61C2}">
      <dsp:nvSpPr>
        <dsp:cNvPr id="0" name=""/>
        <dsp:cNvSpPr/>
      </dsp:nvSpPr>
      <dsp:spPr>
        <a:xfrm rot="5400000">
          <a:off x="2833065" y="2794532"/>
          <a:ext cx="229771" cy="349628"/>
        </a:xfrm>
        <a:prstGeom prst="rightArrow">
          <a:avLst>
            <a:gd name="adj1" fmla="val 60000"/>
            <a:gd name="adj2" fmla="val 50000"/>
          </a:avLst>
        </a:prstGeom>
        <a:solidFill>
          <a:schemeClr val="accent5">
            <a:hueOff val="-918568"/>
            <a:satOff val="135"/>
            <a:lumOff val="-323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867531" y="2829993"/>
        <a:ext cx="160840" cy="209776"/>
      </dsp:txXfrm>
    </dsp:sp>
    <dsp:sp modelId="{17080E01-E85A-442D-9E63-C7449BA34FCC}">
      <dsp:nvSpPr>
        <dsp:cNvPr id="0" name=""/>
        <dsp:cNvSpPr/>
      </dsp:nvSpPr>
      <dsp:spPr>
        <a:xfrm>
          <a:off x="1895476" y="3281237"/>
          <a:ext cx="2145228"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ensure the Governors remain an active part of the school community and continue to develop their understanding of the curriculum and progression</a:t>
          </a:r>
          <a:endParaRPr lang="en-GB" sz="900" kern="1200">
            <a:solidFill>
              <a:sysClr val="windowText" lastClr="000000"/>
            </a:solidFill>
          </a:endParaRPr>
        </a:p>
      </dsp:txBody>
      <dsp:txXfrm>
        <a:off x="2209637" y="3432946"/>
        <a:ext cx="1516906" cy="732518"/>
      </dsp:txXfrm>
    </dsp:sp>
    <dsp:sp modelId="{D92B2C50-82BB-4084-9800-34379F2C0F32}">
      <dsp:nvSpPr>
        <dsp:cNvPr id="0" name=""/>
        <dsp:cNvSpPr/>
      </dsp:nvSpPr>
      <dsp:spPr>
        <a:xfrm rot="12724269">
          <a:off x="1947550" y="1411962"/>
          <a:ext cx="343684" cy="415037"/>
        </a:xfrm>
        <a:prstGeom prst="rightArrow">
          <a:avLst>
            <a:gd name="adj1" fmla="val 60000"/>
            <a:gd name="adj2" fmla="val 50000"/>
          </a:avLst>
        </a:prstGeom>
        <a:solidFill>
          <a:schemeClr val="accent5">
            <a:hueOff val="-1224758"/>
            <a:satOff val="180"/>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042788" y="1522342"/>
        <a:ext cx="240579" cy="249023"/>
      </dsp:txXfrm>
    </dsp:sp>
    <dsp:sp modelId="{4F932D5F-517E-47CB-9323-DC4F865FDA4A}">
      <dsp:nvSpPr>
        <dsp:cNvPr id="0" name=""/>
        <dsp:cNvSpPr/>
      </dsp:nvSpPr>
      <dsp:spPr>
        <a:xfrm>
          <a:off x="502733" y="2183681"/>
          <a:ext cx="1427489"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monitor use of Pupil Premium funding and ensure progress and attainment of vulnerable groups (FSM, FSM6, CLA, SC, )</a:t>
          </a:r>
          <a:endParaRPr lang="en-GB" sz="900" kern="1200">
            <a:solidFill>
              <a:sysClr val="windowText" lastClr="000000"/>
            </a:solidFill>
          </a:endParaRPr>
        </a:p>
      </dsp:txBody>
      <dsp:txXfrm>
        <a:off x="711784" y="2335390"/>
        <a:ext cx="1009387" cy="732518"/>
      </dsp:txXfrm>
    </dsp:sp>
    <dsp:sp modelId="{5708E216-B964-4A32-8513-4435E3EF8DF2}">
      <dsp:nvSpPr>
        <dsp:cNvPr id="0" name=""/>
        <dsp:cNvSpPr/>
      </dsp:nvSpPr>
      <dsp:spPr>
        <a:xfrm rot="10152545" flipV="1">
          <a:off x="1890438" y="2267086"/>
          <a:ext cx="444415" cy="372564"/>
        </a:xfrm>
        <a:prstGeom prst="rightArrow">
          <a:avLst>
            <a:gd name="adj1" fmla="val 60000"/>
            <a:gd name="adj2" fmla="val 50000"/>
          </a:avLst>
        </a:prstGeom>
        <a:solidFill>
          <a:schemeClr val="accent5">
            <a:hueOff val="-1530947"/>
            <a:satOff val="225"/>
            <a:lumOff val="-539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rot="10800000">
        <a:off x="2001219" y="2331136"/>
        <a:ext cx="332646" cy="223538"/>
      </dsp:txXfrm>
    </dsp:sp>
    <dsp:sp modelId="{2454ED42-542C-4173-B933-0C040287ED79}">
      <dsp:nvSpPr>
        <dsp:cNvPr id="0" name=""/>
        <dsp:cNvSpPr/>
      </dsp:nvSpPr>
      <dsp:spPr>
        <a:xfrm>
          <a:off x="810117" y="666446"/>
          <a:ext cx="1505319" cy="103593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achieve sports school award once again - Platinum</a:t>
          </a:r>
          <a:endParaRPr lang="en-GB" sz="900" kern="1200">
            <a:solidFill>
              <a:sysClr val="windowText" lastClr="000000"/>
            </a:solidFill>
          </a:endParaRPr>
        </a:p>
      </dsp:txBody>
      <dsp:txXfrm>
        <a:off x="1030566" y="818155"/>
        <a:ext cx="1064421" cy="732518"/>
      </dsp:txXfrm>
    </dsp:sp>
    <dsp:sp modelId="{39808C08-BF8D-48FA-B3C9-B51C1DC5C218}">
      <dsp:nvSpPr>
        <dsp:cNvPr id="0" name=""/>
        <dsp:cNvSpPr/>
      </dsp:nvSpPr>
      <dsp:spPr>
        <a:xfrm rot="16200000">
          <a:off x="2737350" y="1081957"/>
          <a:ext cx="354717" cy="375441"/>
        </a:xfrm>
        <a:prstGeom prst="rightArrow">
          <a:avLst>
            <a:gd name="adj1" fmla="val 60000"/>
            <a:gd name="adj2" fmla="val 50000"/>
          </a:avLst>
        </a:prstGeom>
        <a:solidFill>
          <a:schemeClr val="accent5">
            <a:hueOff val="-1837137"/>
            <a:satOff val="270"/>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GB" sz="900" kern="1200"/>
        </a:p>
      </dsp:txBody>
      <dsp:txXfrm>
        <a:off x="2790558" y="1210253"/>
        <a:ext cx="248302" cy="2252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FBC33-8AFD-4DC6-A134-C7F30D734390}">
      <dsp:nvSpPr>
        <dsp:cNvPr id="0" name=""/>
        <dsp:cNvSpPr/>
      </dsp:nvSpPr>
      <dsp:spPr>
        <a:xfrm>
          <a:off x="2200276" y="-9171"/>
          <a:ext cx="1514668" cy="1009059"/>
        </a:xfrm>
        <a:prstGeom prst="ellipse">
          <a:avLst/>
        </a:prstGeom>
        <a:solidFill>
          <a:srgbClr val="FFFF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latin typeface="Calibri"/>
              <a:ea typeface="+mn-ea"/>
              <a:cs typeface="+mn-cs"/>
            </a:rPr>
            <a:t>To further embed planning of worship by pupils and continue to lead (SIAMs) – linking to children’s own ‘</a:t>
          </a:r>
        </a:p>
      </dsp:txBody>
      <dsp:txXfrm>
        <a:off x="2422094" y="138602"/>
        <a:ext cx="1071032" cy="713513"/>
      </dsp:txXfrm>
    </dsp:sp>
    <dsp:sp modelId="{F80F41AE-8A1F-4CC5-A8BB-D54FE29EED7F}">
      <dsp:nvSpPr>
        <dsp:cNvPr id="0" name=""/>
        <dsp:cNvSpPr/>
      </dsp:nvSpPr>
      <dsp:spPr>
        <a:xfrm rot="1542857">
          <a:off x="2720315" y="-170278"/>
          <a:ext cx="140435" cy="340557"/>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solidFill>
              <a:sysClr val="window" lastClr="FFFFFF"/>
            </a:solidFill>
            <a:latin typeface="Calibri"/>
            <a:ea typeface="+mn-ea"/>
            <a:cs typeface="+mn-cs"/>
          </a:endParaRPr>
        </a:p>
      </dsp:txBody>
      <dsp:txXfrm>
        <a:off x="2722401" y="-111307"/>
        <a:ext cx="98305" cy="204335"/>
      </dsp:txXfrm>
    </dsp:sp>
    <dsp:sp modelId="{C54F293B-54E4-440D-96A0-D28783B86F94}">
      <dsp:nvSpPr>
        <dsp:cNvPr id="0" name=""/>
        <dsp:cNvSpPr/>
      </dsp:nvSpPr>
      <dsp:spPr>
        <a:xfrm>
          <a:off x="3523837" y="602906"/>
          <a:ext cx="1600458" cy="1101004"/>
        </a:xfrm>
        <a:prstGeom prst="ellipse">
          <a:avLst/>
        </a:prstGeom>
        <a:solidFill>
          <a:srgbClr val="FFFF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latin typeface="Calibri"/>
              <a:ea typeface="+mn-ea"/>
              <a:cs typeface="+mn-cs"/>
            </a:rPr>
            <a:t>To continue to hold Parent Forums</a:t>
          </a:r>
        </a:p>
      </dsp:txBody>
      <dsp:txXfrm>
        <a:off x="3758219" y="764144"/>
        <a:ext cx="1131694" cy="778528"/>
      </dsp:txXfrm>
    </dsp:sp>
    <dsp:sp modelId="{29E7A798-853F-4776-9256-4824A9CB1E44}">
      <dsp:nvSpPr>
        <dsp:cNvPr id="0" name=""/>
        <dsp:cNvSpPr/>
      </dsp:nvSpPr>
      <dsp:spPr>
        <a:xfrm rot="19954985">
          <a:off x="3433589" y="1524403"/>
          <a:ext cx="270391" cy="340557"/>
        </a:xfrm>
        <a:prstGeom prst="rightArrow">
          <a:avLst>
            <a:gd name="adj1" fmla="val 60000"/>
            <a:gd name="adj2" fmla="val 50000"/>
          </a:avLst>
        </a:prstGeom>
        <a:solidFill>
          <a:srgbClr val="4BACC6">
            <a:hueOff val="-1655646"/>
            <a:satOff val="6635"/>
            <a:lumOff val="1438"/>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solidFill>
              <a:sysClr val="window" lastClr="FFFFFF"/>
            </a:solidFill>
            <a:latin typeface="Calibri"/>
            <a:ea typeface="+mn-ea"/>
            <a:cs typeface="+mn-cs"/>
          </a:endParaRPr>
        </a:p>
      </dsp:txBody>
      <dsp:txXfrm rot="10800000">
        <a:off x="3438145" y="1611190"/>
        <a:ext cx="189274" cy="204335"/>
      </dsp:txXfrm>
    </dsp:sp>
    <dsp:sp modelId="{F7A52A2D-9A03-4BDD-8B36-E64AABF318DB}">
      <dsp:nvSpPr>
        <dsp:cNvPr id="0" name=""/>
        <dsp:cNvSpPr/>
      </dsp:nvSpPr>
      <dsp:spPr>
        <a:xfrm>
          <a:off x="2440601" y="1637094"/>
          <a:ext cx="1009059" cy="1009059"/>
        </a:xfrm>
        <a:prstGeom prst="ellipse">
          <a:avLst/>
        </a:prstGeom>
        <a:solidFill>
          <a:srgbClr val="FFFF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a:solidFill>
                <a:sysClr val="windowText" lastClr="000000"/>
              </a:solidFill>
              <a:latin typeface="Calibri"/>
              <a:ea typeface="+mn-ea"/>
              <a:cs typeface="+mn-cs"/>
            </a:rPr>
            <a:t>Current Priorities 2022-23</a:t>
          </a:r>
        </a:p>
      </dsp:txBody>
      <dsp:txXfrm>
        <a:off x="2588374" y="1784867"/>
        <a:ext cx="713513" cy="713513"/>
      </dsp:txXfrm>
    </dsp:sp>
    <dsp:sp modelId="{6F54AA0C-F12A-46FB-84BD-923B0ABF16FC}">
      <dsp:nvSpPr>
        <dsp:cNvPr id="0" name=""/>
        <dsp:cNvSpPr/>
      </dsp:nvSpPr>
      <dsp:spPr>
        <a:xfrm rot="1416918">
          <a:off x="3476971" y="2304876"/>
          <a:ext cx="462054" cy="340557"/>
        </a:xfrm>
        <a:prstGeom prst="rightArrow">
          <a:avLst>
            <a:gd name="adj1" fmla="val 60000"/>
            <a:gd name="adj2" fmla="val 50000"/>
          </a:avLst>
        </a:prstGeom>
        <a:solidFill>
          <a:srgbClr val="4BACC6">
            <a:hueOff val="-3311292"/>
            <a:satOff val="13270"/>
            <a:lumOff val="2876"/>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solidFill>
              <a:sysClr val="window" lastClr="FFFFFF"/>
            </a:solidFill>
            <a:latin typeface="Calibri"/>
            <a:ea typeface="+mn-ea"/>
            <a:cs typeface="+mn-cs"/>
          </a:endParaRPr>
        </a:p>
      </dsp:txBody>
      <dsp:txXfrm>
        <a:off x="3481249" y="2352523"/>
        <a:ext cx="359887" cy="204335"/>
      </dsp:txXfrm>
    </dsp:sp>
    <dsp:sp modelId="{DE6FD2D8-8D04-44F9-A65F-3B26A0E6A9E1}">
      <dsp:nvSpPr>
        <dsp:cNvPr id="0" name=""/>
        <dsp:cNvSpPr/>
      </dsp:nvSpPr>
      <dsp:spPr>
        <a:xfrm>
          <a:off x="3877437" y="2389815"/>
          <a:ext cx="1670558" cy="1049219"/>
        </a:xfrm>
        <a:prstGeom prst="ellipse">
          <a:avLst/>
        </a:prstGeom>
        <a:solidFill>
          <a:srgbClr val="FFFF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latin typeface="Calibri"/>
              <a:ea typeface="+mn-ea"/>
              <a:cs typeface="+mn-cs"/>
            </a:rPr>
            <a:t>To continue to work on achieving  the PSQM</a:t>
          </a:r>
        </a:p>
      </dsp:txBody>
      <dsp:txXfrm>
        <a:off x="4122085" y="2543470"/>
        <a:ext cx="1181262" cy="741909"/>
      </dsp:txXfrm>
    </dsp:sp>
    <dsp:sp modelId="{C248A41E-D3D3-4E0A-82A8-CF2BE8AF61C2}">
      <dsp:nvSpPr>
        <dsp:cNvPr id="0" name=""/>
        <dsp:cNvSpPr/>
      </dsp:nvSpPr>
      <dsp:spPr>
        <a:xfrm rot="5570562">
          <a:off x="2401375" y="2758948"/>
          <a:ext cx="549122" cy="340557"/>
        </a:xfrm>
        <a:prstGeom prst="rightArrow">
          <a:avLst>
            <a:gd name="adj1" fmla="val 60000"/>
            <a:gd name="adj2" fmla="val 50000"/>
          </a:avLst>
        </a:prstGeom>
        <a:solidFill>
          <a:srgbClr val="4BACC6">
            <a:hueOff val="-4966938"/>
            <a:satOff val="19906"/>
            <a:lumOff val="4314"/>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solidFill>
              <a:sysClr val="window" lastClr="FFFFFF"/>
            </a:solidFill>
            <a:latin typeface="Calibri"/>
            <a:ea typeface="+mn-ea"/>
            <a:cs typeface="+mn-cs"/>
          </a:endParaRPr>
        </a:p>
      </dsp:txBody>
      <dsp:txXfrm rot="10800000">
        <a:off x="2454992" y="2776038"/>
        <a:ext cx="446955" cy="204335"/>
      </dsp:txXfrm>
    </dsp:sp>
    <dsp:sp modelId="{17080E01-E85A-442D-9E63-C7449BA34FCC}">
      <dsp:nvSpPr>
        <dsp:cNvPr id="0" name=""/>
        <dsp:cNvSpPr/>
      </dsp:nvSpPr>
      <dsp:spPr>
        <a:xfrm>
          <a:off x="2196021" y="3197131"/>
          <a:ext cx="1529370" cy="1009059"/>
        </a:xfrm>
        <a:prstGeom prst="ellipse">
          <a:avLst/>
        </a:prstGeom>
        <a:solidFill>
          <a:srgbClr val="FFFF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latin typeface="Calibri"/>
              <a:ea typeface="+mn-ea"/>
              <a:cs typeface="+mn-cs"/>
            </a:rPr>
            <a:t>Children to continue link Biblical references when discussing values</a:t>
          </a:r>
          <a:endParaRPr lang="en-GB" sz="900" kern="1200">
            <a:solidFill>
              <a:sysClr val="windowText" lastClr="000000"/>
            </a:solidFill>
            <a:latin typeface="Calibri"/>
            <a:ea typeface="+mn-ea"/>
            <a:cs typeface="+mn-cs"/>
          </a:endParaRPr>
        </a:p>
      </dsp:txBody>
      <dsp:txXfrm>
        <a:off x="2419992" y="3344904"/>
        <a:ext cx="1081428" cy="713513"/>
      </dsp:txXfrm>
    </dsp:sp>
    <dsp:sp modelId="{D92B2C50-82BB-4084-9800-34379F2C0F32}">
      <dsp:nvSpPr>
        <dsp:cNvPr id="0" name=""/>
        <dsp:cNvSpPr/>
      </dsp:nvSpPr>
      <dsp:spPr>
        <a:xfrm rot="12253671">
          <a:off x="1789219" y="1473817"/>
          <a:ext cx="480151" cy="404269"/>
        </a:xfrm>
        <a:prstGeom prst="rightArrow">
          <a:avLst>
            <a:gd name="adj1" fmla="val 60000"/>
            <a:gd name="adj2" fmla="val 50000"/>
          </a:avLst>
        </a:prstGeom>
        <a:solidFill>
          <a:srgbClr val="4BACC6">
            <a:hueOff val="-6622584"/>
            <a:satOff val="26541"/>
            <a:lumOff val="5752"/>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solidFill>
              <a:sysClr val="window" lastClr="FFFFFF"/>
            </a:solidFill>
            <a:latin typeface="Calibri"/>
            <a:ea typeface="+mn-ea"/>
            <a:cs typeface="+mn-cs"/>
          </a:endParaRPr>
        </a:p>
      </dsp:txBody>
      <dsp:txXfrm rot="10800000">
        <a:off x="1905159" y="1579556"/>
        <a:ext cx="358870" cy="242561"/>
      </dsp:txXfrm>
    </dsp:sp>
    <dsp:sp modelId="{4F932D5F-517E-47CB-9323-DC4F865FDA4A}">
      <dsp:nvSpPr>
        <dsp:cNvPr id="0" name=""/>
        <dsp:cNvSpPr/>
      </dsp:nvSpPr>
      <dsp:spPr>
        <a:xfrm>
          <a:off x="206027" y="2270373"/>
          <a:ext cx="1390453" cy="1009059"/>
        </a:xfrm>
        <a:prstGeom prst="ellipse">
          <a:avLst/>
        </a:prstGeom>
        <a:solidFill>
          <a:srgbClr val="FFFF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latin typeface="Calibri"/>
              <a:ea typeface="+mn-ea"/>
              <a:cs typeface="+mn-cs"/>
            </a:rPr>
            <a:t>To continue develop Eco School</a:t>
          </a:r>
          <a:endParaRPr lang="en-GB" sz="900" kern="1200">
            <a:solidFill>
              <a:sysClr val="windowText" lastClr="000000"/>
            </a:solidFill>
            <a:latin typeface="Calibri"/>
            <a:ea typeface="+mn-ea"/>
            <a:cs typeface="+mn-cs"/>
          </a:endParaRPr>
        </a:p>
      </dsp:txBody>
      <dsp:txXfrm>
        <a:off x="409654" y="2418146"/>
        <a:ext cx="983199" cy="713513"/>
      </dsp:txXfrm>
    </dsp:sp>
    <dsp:sp modelId="{5708E216-B964-4A32-8513-4435E3EF8DF2}">
      <dsp:nvSpPr>
        <dsp:cNvPr id="0" name=""/>
        <dsp:cNvSpPr/>
      </dsp:nvSpPr>
      <dsp:spPr>
        <a:xfrm rot="9878456" flipV="1">
          <a:off x="1709166" y="2324861"/>
          <a:ext cx="503996" cy="362898"/>
        </a:xfrm>
        <a:prstGeom prst="rightArrow">
          <a:avLst>
            <a:gd name="adj1" fmla="val 60000"/>
            <a:gd name="adj2" fmla="val 50000"/>
          </a:avLst>
        </a:prstGeom>
        <a:solidFill>
          <a:srgbClr val="4BACC6">
            <a:hueOff val="-8278230"/>
            <a:satOff val="33176"/>
            <a:lumOff val="719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solidFill>
              <a:sysClr val="window" lastClr="FFFFFF"/>
            </a:solidFill>
            <a:latin typeface="Calibri"/>
            <a:ea typeface="+mn-ea"/>
            <a:cs typeface="+mn-cs"/>
          </a:endParaRPr>
        </a:p>
      </dsp:txBody>
      <dsp:txXfrm rot="10800000">
        <a:off x="1816091" y="2383023"/>
        <a:ext cx="395127" cy="217738"/>
      </dsp:txXfrm>
    </dsp:sp>
    <dsp:sp modelId="{2454ED42-542C-4173-B933-0C040287ED79}">
      <dsp:nvSpPr>
        <dsp:cNvPr id="0" name=""/>
        <dsp:cNvSpPr/>
      </dsp:nvSpPr>
      <dsp:spPr>
        <a:xfrm>
          <a:off x="447656" y="561994"/>
          <a:ext cx="1925063" cy="1182819"/>
        </a:xfrm>
        <a:prstGeom prst="ellipse">
          <a:avLst/>
        </a:prstGeom>
        <a:solidFill>
          <a:srgbClr val="FFFF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latin typeface="Calibri"/>
              <a:ea typeface="+mn-ea"/>
              <a:cs typeface="+mn-cs"/>
            </a:rPr>
            <a:t>Continue to challenge more able (prior higher attainers+)with provision made in class maintaining higher attainment bracket (deeper learning/solve it opportunities) at end of KS1 and KS2 national  standards (linked to Marking and Feedback)</a:t>
          </a:r>
          <a:endParaRPr lang="en-GB" sz="900" kern="1200">
            <a:solidFill>
              <a:sysClr val="windowText" lastClr="000000"/>
            </a:solidFill>
            <a:latin typeface="Calibri"/>
            <a:ea typeface="+mn-ea"/>
            <a:cs typeface="+mn-cs"/>
          </a:endParaRPr>
        </a:p>
      </dsp:txBody>
      <dsp:txXfrm>
        <a:off x="729575" y="735214"/>
        <a:ext cx="1361225" cy="836379"/>
      </dsp:txXfrm>
    </dsp:sp>
    <dsp:sp modelId="{39808C08-BF8D-48FA-B3C9-B51C1DC5C218}">
      <dsp:nvSpPr>
        <dsp:cNvPr id="0" name=""/>
        <dsp:cNvSpPr/>
      </dsp:nvSpPr>
      <dsp:spPr>
        <a:xfrm rot="16360591">
          <a:off x="2875421" y="1050539"/>
          <a:ext cx="232754" cy="365700"/>
        </a:xfrm>
        <a:prstGeom prst="rightArrow">
          <a:avLst>
            <a:gd name="adj1" fmla="val 60000"/>
            <a:gd name="adj2" fmla="val 50000"/>
          </a:avLst>
        </a:prstGeom>
        <a:solidFill>
          <a:srgbClr val="4BACC6">
            <a:hueOff val="-9933876"/>
            <a:satOff val="39811"/>
            <a:lumOff val="8628"/>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solidFill>
              <a:sysClr val="window" lastClr="FFFFFF"/>
            </a:solidFill>
            <a:latin typeface="Calibri"/>
            <a:ea typeface="+mn-ea"/>
            <a:cs typeface="+mn-cs"/>
          </a:endParaRPr>
        </a:p>
      </dsp:txBody>
      <dsp:txXfrm>
        <a:off x="2908704" y="1158554"/>
        <a:ext cx="162928" cy="2194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1FBC33-8AFD-4DC6-A134-C7F30D734390}">
      <dsp:nvSpPr>
        <dsp:cNvPr id="0" name=""/>
        <dsp:cNvSpPr/>
      </dsp:nvSpPr>
      <dsp:spPr>
        <a:xfrm>
          <a:off x="2277419" y="1908"/>
          <a:ext cx="1335820" cy="879083"/>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monitor use of After School Childcare club to ensure it is viable</a:t>
          </a:r>
        </a:p>
      </dsp:txBody>
      <dsp:txXfrm>
        <a:off x="2473045" y="130647"/>
        <a:ext cx="944568" cy="621605"/>
      </dsp:txXfrm>
    </dsp:sp>
    <dsp:sp modelId="{F80F41AE-8A1F-4CC5-A8BB-D54FE29EED7F}">
      <dsp:nvSpPr>
        <dsp:cNvPr id="0" name=""/>
        <dsp:cNvSpPr/>
      </dsp:nvSpPr>
      <dsp:spPr>
        <a:xfrm rot="1350000">
          <a:off x="3021030" y="-148345"/>
          <a:ext cx="80897" cy="296690"/>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3021954" y="-93651"/>
        <a:ext cx="56628" cy="178014"/>
      </dsp:txXfrm>
    </dsp:sp>
    <dsp:sp modelId="{C54F293B-54E4-440D-96A0-D28783B86F94}">
      <dsp:nvSpPr>
        <dsp:cNvPr id="0" name=""/>
        <dsp:cNvSpPr/>
      </dsp:nvSpPr>
      <dsp:spPr>
        <a:xfrm>
          <a:off x="3468055" y="467147"/>
          <a:ext cx="1394305" cy="959185"/>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to monitor use of Pre-School</a:t>
          </a:r>
          <a:endParaRPr lang="en-GB" sz="900" kern="1200">
            <a:solidFill>
              <a:sysClr val="windowText" lastClr="000000"/>
            </a:solidFill>
          </a:endParaRPr>
        </a:p>
      </dsp:txBody>
      <dsp:txXfrm>
        <a:off x="3672246" y="607616"/>
        <a:ext cx="985923" cy="678247"/>
      </dsp:txXfrm>
    </dsp:sp>
    <dsp:sp modelId="{29E7A798-853F-4776-9256-4824A9CB1E44}">
      <dsp:nvSpPr>
        <dsp:cNvPr id="0" name=""/>
        <dsp:cNvSpPr/>
      </dsp:nvSpPr>
      <dsp:spPr>
        <a:xfrm rot="19555083">
          <a:off x="3335713" y="1394912"/>
          <a:ext cx="347510" cy="296690"/>
        </a:xfrm>
        <a:prstGeom prst="rightArrow">
          <a:avLst>
            <a:gd name="adj1" fmla="val 60000"/>
            <a:gd name="adj2" fmla="val 50000"/>
          </a:avLst>
        </a:prstGeom>
        <a:solidFill>
          <a:schemeClr val="accent5">
            <a:hueOff val="-262448"/>
            <a:satOff val="39"/>
            <a:lumOff val="-92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rot="10800000">
        <a:off x="3343357" y="1479189"/>
        <a:ext cx="258503" cy="178014"/>
      </dsp:txXfrm>
    </dsp:sp>
    <dsp:sp modelId="{F7A52A2D-9A03-4BDD-8B36-E64AABF318DB}">
      <dsp:nvSpPr>
        <dsp:cNvPr id="0" name=""/>
        <dsp:cNvSpPr/>
      </dsp:nvSpPr>
      <dsp:spPr>
        <a:xfrm>
          <a:off x="2495002" y="1626716"/>
          <a:ext cx="879083" cy="879083"/>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rPr>
            <a:t>Current Priorities 2022-23</a:t>
          </a:r>
        </a:p>
      </dsp:txBody>
      <dsp:txXfrm>
        <a:off x="2623741" y="1755455"/>
        <a:ext cx="621605" cy="621605"/>
      </dsp:txXfrm>
    </dsp:sp>
    <dsp:sp modelId="{6F54AA0C-F12A-46FB-84BD-923B0ABF16FC}">
      <dsp:nvSpPr>
        <dsp:cNvPr id="0" name=""/>
        <dsp:cNvSpPr/>
      </dsp:nvSpPr>
      <dsp:spPr>
        <a:xfrm rot="755262">
          <a:off x="3436121" y="2071927"/>
          <a:ext cx="376279" cy="296690"/>
        </a:xfrm>
        <a:prstGeom prst="rightArrow">
          <a:avLst>
            <a:gd name="adj1" fmla="val 60000"/>
            <a:gd name="adj2" fmla="val 50000"/>
          </a:avLst>
        </a:prstGeom>
        <a:solidFill>
          <a:schemeClr val="accent5">
            <a:hueOff val="-524896"/>
            <a:satOff val="77"/>
            <a:lumOff val="-184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3437191" y="2121566"/>
        <a:ext cx="287272" cy="178014"/>
      </dsp:txXfrm>
    </dsp:sp>
    <dsp:sp modelId="{DE6FD2D8-8D04-44F9-A65F-3B26A0E6A9E1}">
      <dsp:nvSpPr>
        <dsp:cNvPr id="0" name=""/>
        <dsp:cNvSpPr/>
      </dsp:nvSpPr>
      <dsp:spPr>
        <a:xfrm>
          <a:off x="3859083" y="1978166"/>
          <a:ext cx="1455375" cy="914071"/>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plan for future reading/wellbeing hub</a:t>
          </a:r>
        </a:p>
      </dsp:txBody>
      <dsp:txXfrm>
        <a:off x="4072218" y="2112029"/>
        <a:ext cx="1029105" cy="646345"/>
      </dsp:txXfrm>
    </dsp:sp>
    <dsp:sp modelId="{C248A41E-D3D3-4E0A-82A8-CF2BE8AF61C2}">
      <dsp:nvSpPr>
        <dsp:cNvPr id="0" name=""/>
        <dsp:cNvSpPr/>
      </dsp:nvSpPr>
      <dsp:spPr>
        <a:xfrm rot="3239939">
          <a:off x="3140417" y="2591882"/>
          <a:ext cx="565374" cy="296690"/>
        </a:xfrm>
        <a:prstGeom prst="rightArrow">
          <a:avLst>
            <a:gd name="adj1" fmla="val 60000"/>
            <a:gd name="adj2" fmla="val 50000"/>
          </a:avLst>
        </a:prstGeom>
        <a:solidFill>
          <a:schemeClr val="accent5">
            <a:hueOff val="-787344"/>
            <a:satOff val="116"/>
            <a:lumOff val="-27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rot="10800000">
        <a:off x="3158761" y="2615216"/>
        <a:ext cx="476367" cy="178014"/>
      </dsp:txXfrm>
    </dsp:sp>
    <dsp:sp modelId="{1A82F654-1850-47E9-ABEF-FF3203C4B712}">
      <dsp:nvSpPr>
        <dsp:cNvPr id="0" name=""/>
        <dsp:cNvSpPr/>
      </dsp:nvSpPr>
      <dsp:spPr>
        <a:xfrm>
          <a:off x="3461644" y="2956971"/>
          <a:ext cx="1272306" cy="879083"/>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improve areas in need of maintenance around school</a:t>
          </a:r>
          <a:endParaRPr lang="en-GB" sz="900" kern="1200">
            <a:solidFill>
              <a:sysClr val="windowText" lastClr="000000"/>
            </a:solidFill>
          </a:endParaRPr>
        </a:p>
      </dsp:txBody>
      <dsp:txXfrm>
        <a:off x="3647969" y="3085710"/>
        <a:ext cx="899656" cy="621605"/>
      </dsp:txXfrm>
    </dsp:sp>
    <dsp:sp modelId="{259F2ABB-CEF4-431F-9949-2495FBAF886E}">
      <dsp:nvSpPr>
        <dsp:cNvPr id="0" name=""/>
        <dsp:cNvSpPr/>
      </dsp:nvSpPr>
      <dsp:spPr>
        <a:xfrm rot="10595654">
          <a:off x="1999482" y="2149289"/>
          <a:ext cx="525664" cy="296690"/>
        </a:xfrm>
        <a:prstGeom prst="rightArrow">
          <a:avLst>
            <a:gd name="adj1" fmla="val 60000"/>
            <a:gd name="adj2" fmla="val 50000"/>
          </a:avLst>
        </a:prstGeom>
        <a:solidFill>
          <a:schemeClr val="accent5">
            <a:hueOff val="-1049793"/>
            <a:satOff val="154"/>
            <a:lumOff val="-369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rot="10800000">
        <a:off x="2088410" y="2205983"/>
        <a:ext cx="436657" cy="178014"/>
      </dsp:txXfrm>
    </dsp:sp>
    <dsp:sp modelId="{17080E01-E85A-442D-9E63-C7449BA34FCC}">
      <dsp:nvSpPr>
        <dsp:cNvPr id="0" name=""/>
        <dsp:cNvSpPr/>
      </dsp:nvSpPr>
      <dsp:spPr>
        <a:xfrm>
          <a:off x="1543037" y="3058198"/>
          <a:ext cx="1707637" cy="879083"/>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kern="1200">
              <a:solidFill>
                <a:sysClr val="windowText" lastClr="000000"/>
              </a:solidFill>
            </a:rPr>
            <a:t>To plan for changing of dining tables</a:t>
          </a:r>
        </a:p>
        <a:p>
          <a:pPr lvl="0" algn="ctr" defTabSz="400050">
            <a:lnSpc>
              <a:spcPct val="90000"/>
            </a:lnSpc>
            <a:spcBef>
              <a:spcPct val="0"/>
            </a:spcBef>
            <a:spcAft>
              <a:spcPct val="35000"/>
            </a:spcAft>
          </a:pPr>
          <a:r>
            <a:rPr lang="en-GB" sz="900" kern="1200">
              <a:solidFill>
                <a:sysClr val="windowText" lastClr="000000"/>
              </a:solidFill>
            </a:rPr>
            <a:t>To plan for replacing IPads</a:t>
          </a:r>
        </a:p>
      </dsp:txBody>
      <dsp:txXfrm>
        <a:off x="1793115" y="3186937"/>
        <a:ext cx="1207481" cy="621605"/>
      </dsp:txXfrm>
    </dsp:sp>
    <dsp:sp modelId="{D92B2C50-82BB-4084-9800-34379F2C0F32}">
      <dsp:nvSpPr>
        <dsp:cNvPr id="0" name=""/>
        <dsp:cNvSpPr/>
      </dsp:nvSpPr>
      <dsp:spPr>
        <a:xfrm rot="13091393">
          <a:off x="1896841" y="1550920"/>
          <a:ext cx="517221" cy="352195"/>
        </a:xfrm>
        <a:prstGeom prst="rightArrow">
          <a:avLst>
            <a:gd name="adj1" fmla="val 60000"/>
            <a:gd name="adj2" fmla="val 50000"/>
          </a:avLst>
        </a:prstGeom>
        <a:solidFill>
          <a:schemeClr val="accent5">
            <a:hueOff val="-1312241"/>
            <a:satOff val="193"/>
            <a:lumOff val="-46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rot="10800000">
        <a:off x="1991192" y="1654022"/>
        <a:ext cx="411563" cy="211317"/>
      </dsp:txXfrm>
    </dsp:sp>
    <dsp:sp modelId="{4F932D5F-517E-47CB-9323-DC4F865FDA4A}">
      <dsp:nvSpPr>
        <dsp:cNvPr id="0" name=""/>
        <dsp:cNvSpPr/>
      </dsp:nvSpPr>
      <dsp:spPr>
        <a:xfrm>
          <a:off x="595436" y="2117582"/>
          <a:ext cx="1211350" cy="879083"/>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Work towards refurbishing the toilet block</a:t>
          </a:r>
          <a:endParaRPr lang="en-GB" sz="900" kern="1200">
            <a:solidFill>
              <a:sysClr val="windowText" lastClr="000000"/>
            </a:solidFill>
          </a:endParaRPr>
        </a:p>
      </dsp:txBody>
      <dsp:txXfrm>
        <a:off x="772834" y="2246321"/>
        <a:ext cx="856554" cy="621605"/>
      </dsp:txXfrm>
    </dsp:sp>
    <dsp:sp modelId="{5708E216-B964-4A32-8513-4435E3EF8DF2}">
      <dsp:nvSpPr>
        <dsp:cNvPr id="0" name=""/>
        <dsp:cNvSpPr/>
      </dsp:nvSpPr>
      <dsp:spPr>
        <a:xfrm rot="5241019" flipV="1">
          <a:off x="2605390" y="2623044"/>
          <a:ext cx="404334" cy="316153"/>
        </a:xfrm>
        <a:prstGeom prst="rightArrow">
          <a:avLst>
            <a:gd name="adj1" fmla="val 60000"/>
            <a:gd name="adj2" fmla="val 50000"/>
          </a:avLst>
        </a:prstGeom>
        <a:solidFill>
          <a:schemeClr val="accent5">
            <a:hueOff val="-1574689"/>
            <a:satOff val="231"/>
            <a:lumOff val="-554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rot="10800000">
        <a:off x="2650621" y="2638903"/>
        <a:ext cx="309488" cy="189691"/>
      </dsp:txXfrm>
    </dsp:sp>
    <dsp:sp modelId="{2454ED42-542C-4173-B933-0C040287ED79}">
      <dsp:nvSpPr>
        <dsp:cNvPr id="0" name=""/>
        <dsp:cNvSpPr/>
      </dsp:nvSpPr>
      <dsp:spPr>
        <a:xfrm>
          <a:off x="403316" y="54405"/>
          <a:ext cx="1577524" cy="1575141"/>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GB" sz="900" b="1" kern="1200">
              <a:solidFill>
                <a:sysClr val="windowText" lastClr="000000"/>
              </a:solidFill>
            </a:rPr>
            <a:t>To continue moderation/links with Pre-School and continue to build on EYFS outcomes for the new (2021) EYFS profile of the Education programme</a:t>
          </a:r>
        </a:p>
      </dsp:txBody>
      <dsp:txXfrm>
        <a:off x="634339" y="285079"/>
        <a:ext cx="1115478" cy="1113793"/>
      </dsp:txXfrm>
    </dsp:sp>
    <dsp:sp modelId="{39808C08-BF8D-48FA-B3C9-B51C1DC5C218}">
      <dsp:nvSpPr>
        <dsp:cNvPr id="0" name=""/>
        <dsp:cNvSpPr/>
      </dsp:nvSpPr>
      <dsp:spPr>
        <a:xfrm rot="5400000" flipH="1" flipV="1">
          <a:off x="2631147" y="1129915"/>
          <a:ext cx="412491" cy="400544"/>
        </a:xfrm>
        <a:prstGeom prst="rightArrow">
          <a:avLst>
            <a:gd name="adj1" fmla="val 60000"/>
            <a:gd name="adj2" fmla="val 50000"/>
          </a:avLst>
        </a:prstGeom>
        <a:solidFill>
          <a:schemeClr val="accent5">
            <a:hueOff val="-1837137"/>
            <a:satOff val="270"/>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rot="10800000">
        <a:off x="2691229" y="1270106"/>
        <a:ext cx="292328" cy="24032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GB" dirty="0"/>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dirty="0"/>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GB" dirty="0"/>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FC8358E-FDA3-4B9D-A39C-FF684D0D1539}" type="slidenum">
              <a:rPr lang="en-GB"/>
              <a:pPr/>
              <a:t>‹#›</a:t>
            </a:fld>
            <a:endParaRPr lang="en-GB" dirty="0"/>
          </a:p>
        </p:txBody>
      </p:sp>
    </p:spTree>
    <p:extLst>
      <p:ext uri="{BB962C8B-B14F-4D97-AF65-F5344CB8AC3E}">
        <p14:creationId xmlns:p14="http://schemas.microsoft.com/office/powerpoint/2010/main" val="39715823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1818C3-4F8C-4B8F-95AE-1006918004C6}" type="slidenum">
              <a:rPr lang="en-GB"/>
              <a:pPr/>
              <a:t>1</a:t>
            </a:fld>
            <a:endParaRPr lang="en-GB"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D55676-1ECB-4E74-9250-FCE322E06F11}" type="slidenum">
              <a:rPr lang="en-GB"/>
              <a:pPr/>
              <a:t>2</a:t>
            </a:fld>
            <a:endParaRPr lang="en-GB" dirty="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D55676-1ECB-4E74-9250-FCE322E06F11}" type="slidenum">
              <a:rPr lang="en-GB"/>
              <a:pPr/>
              <a:t>4</a:t>
            </a:fld>
            <a:endParaRPr lang="en-GB" dirty="0"/>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8CFA630-13BB-46C4-BD44-B2C5F9B66074}" type="datetimeFigureOut">
              <a:rPr lang="en-US" smtClean="0"/>
              <a:pPr/>
              <a:t>10/11/2022</a:t>
            </a:fld>
            <a:endParaRPr lang="en-US" dirty="0">
              <a:solidFill>
                <a:srgbClr val="FFFFFF"/>
              </a:solidFill>
            </a:endParaRPr>
          </a:p>
        </p:txBody>
      </p:sp>
      <p:sp>
        <p:nvSpPr>
          <p:cNvPr id="19" name="Footer Placeholder 18"/>
          <p:cNvSpPr>
            <a:spLocks noGrp="1"/>
          </p:cNvSpPr>
          <p:nvPr>
            <p:ph type="ftr" sz="quarter" idx="11"/>
          </p:nvPr>
        </p:nvSpPr>
        <p:spPr/>
        <p:txBody>
          <a:bodyPr/>
          <a:lstStyle/>
          <a:p>
            <a:endParaRPr kumimoji="0" lang="en-US" dirty="0">
              <a:solidFill>
                <a:srgbClr val="FFFFFF"/>
              </a:solidFill>
            </a:endParaRPr>
          </a:p>
        </p:txBody>
      </p:sp>
      <p:sp>
        <p:nvSpPr>
          <p:cNvPr id="27" name="Slide Number Placeholder 26"/>
          <p:cNvSpPr>
            <a:spLocks noGrp="1"/>
          </p:cNvSpPr>
          <p:nvPr>
            <p:ph type="sldNum" sz="quarter" idx="12"/>
          </p:nvPr>
        </p:nvSpPr>
        <p:spPr/>
        <p:txBody>
          <a:bodyPr/>
          <a:lstStyle/>
          <a:p>
            <a:fld id="{BC5217A8-0E06-4059-AC45-433E2E67A85D}" type="slidenum">
              <a:rPr kumimoji="0" lang="en-US" smtClean="0"/>
              <a:pPr/>
              <a:t>‹#›</a:t>
            </a:fld>
            <a:endParaRPr kumimoji="0" lang="en-US"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10/11/2022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10/11/2022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dirty="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10/11/2022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CFA630-13BB-46C4-BD44-B2C5F9B66074}" type="datetimeFigureOut">
              <a:rPr lang="en-US" smtClean="0"/>
              <a:pPr/>
              <a:t>10/11/2022</a:t>
            </a:fld>
            <a:endParaRPr lang="en-US">
              <a:solidFill>
                <a:schemeClr val="tx2"/>
              </a:solidFill>
            </a:endParaRPr>
          </a:p>
        </p:txBody>
      </p:sp>
      <p:sp>
        <p:nvSpPr>
          <p:cNvPr id="5" name="Footer Placeholder 4"/>
          <p:cNvSpPr>
            <a:spLocks noGrp="1"/>
          </p:cNvSpPr>
          <p:nvPr>
            <p:ph type="ftr" sz="quarter" idx="11"/>
          </p:nvPr>
        </p:nvSpPr>
        <p:spPr/>
        <p:txBody>
          <a:bodyPr/>
          <a:lstStyle/>
          <a:p>
            <a:endParaRPr kumimoji="0" lang="en-US" dirty="0">
              <a:solidFill>
                <a:schemeClr val="tx2"/>
              </a:solidFill>
            </a:endParaRPr>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CFA630-13BB-46C4-BD44-B2C5F9B66074}" type="datetimeFigureOut">
              <a:rPr lang="en-US" smtClean="0"/>
              <a:pPr/>
              <a:t>10/11/2022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CFA630-13BB-46C4-BD44-B2C5F9B66074}" type="datetimeFigureOut">
              <a:rPr lang="en-US" smtClean="0"/>
              <a:pPr/>
              <a:t>10/11/2022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CFA630-13BB-46C4-BD44-B2C5F9B66074}" type="datetimeFigureOut">
              <a:rPr lang="en-US" smtClean="0"/>
              <a:pPr/>
              <a:t>10/11/2022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FA630-13BB-46C4-BD44-B2C5F9B66074}" type="datetimeFigureOut">
              <a:rPr lang="en-US" smtClean="0"/>
              <a:pPr/>
              <a:t>10/11/2022</a:t>
            </a:fld>
            <a:endParaRPr lang="en-US" dirty="0">
              <a:solidFill>
                <a:schemeClr val="tx2"/>
              </a:solidFill>
            </a:endParaRPr>
          </a:p>
        </p:txBody>
      </p:sp>
      <p:sp>
        <p:nvSpPr>
          <p:cNvPr id="3" name="Footer Placeholder 2"/>
          <p:cNvSpPr>
            <a:spLocks noGrp="1"/>
          </p:cNvSpPr>
          <p:nvPr>
            <p:ph type="ftr" sz="quarter" idx="11"/>
          </p:nvPr>
        </p:nvSpPr>
        <p:spPr/>
        <p:txBody>
          <a:bodyPr/>
          <a:lstStyle/>
          <a:p>
            <a:endParaRPr kumimoji="0" lang="en-US" dirty="0">
              <a:solidFill>
                <a:schemeClr val="tx2"/>
              </a:solidFill>
            </a:endParaRPr>
          </a:p>
        </p:txBody>
      </p:sp>
      <p:sp>
        <p:nvSpPr>
          <p:cNvPr id="4" name="Slide Number Placeholder 3"/>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CFA630-13BB-46C4-BD44-B2C5F9B66074}" type="datetimeFigureOut">
              <a:rPr lang="en-US" smtClean="0"/>
              <a:pPr/>
              <a:t>10/11/2022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CFA630-13BB-46C4-BD44-B2C5F9B66074}" type="datetimeFigureOut">
              <a:rPr lang="en-US" smtClean="0"/>
              <a:pPr/>
              <a:t>10/11/2022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BC5217A8-0E06-4059-AC45-433E2E67A85D}"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CFA630-13BB-46C4-BD44-B2C5F9B66074}" type="datetimeFigureOut">
              <a:rPr lang="en-US" smtClean="0"/>
              <a:pPr/>
              <a:t>10/11/2022</a:t>
            </a:fld>
            <a:endParaRPr lang="en-US" sz="1000" dirty="0">
              <a:solidFill>
                <a:schemeClr val="tx2"/>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r" eaLnBrk="1" latinLnBrk="0" hangingPunct="1"/>
            <a:endParaRPr kumimoji="0" lang="en-US" sz="1000" dirty="0">
              <a:solidFill>
                <a:schemeClr val="tx2"/>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lgn="r" eaLnBrk="1" latinLnBrk="0" hangingPunct="1"/>
            <a:fld id="{BC5217A8-0E06-4059-AC45-433E2E67A85D}" type="slidenum">
              <a:rPr kumimoji="0" lang="en-US" smtClean="0"/>
              <a:pPr algn="r" eaLnBrk="1" latinLnBrk="0" hangingPunct="1"/>
              <a:t>‹#›</a:t>
            </a:fld>
            <a:endParaRPr kumimoji="0" lang="en-US" sz="1100" dirty="0">
              <a:solidFill>
                <a:schemeClr val="tx2"/>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google.co.uk/url?sa=i&amp;rct=j&amp;q=&amp;esrc=s&amp;source=images&amp;cd=&amp;cad=rja&amp;uact=8&amp;ved=0CAcQjRw&amp;url=http://www.apperley-deerhurst.co.uk/school--pre-school.html&amp;ei=1eRTVe_pH4L_Uo7FgeAG&amp;bvm=bv.93112503,d.ZGU&amp;psig=AFQjCNE6aGgEtRwLASyTpFoscVReo2kYDg&amp;ust=1431647587511997" TargetMode="External"/><Relationship Id="rId5" Type="http://schemas.openxmlformats.org/officeDocument/2006/relationships/image" Target="../media/image3.jpeg"/><Relationship Id="rId4" Type="http://schemas.openxmlformats.org/officeDocument/2006/relationships/hyperlink" Target="http://www.google.co.uk/url?sa=i&amp;rct=j&amp;q=&amp;esrc=s&amp;source=images&amp;cd=&amp;cad=rja&amp;uact=8&amp;ved=0CAcQjRw&amp;url=http://www.deerhurst.gloucs.sch.uk/&amp;ei=LuRTVdfGLcW1UYrKgUg&amp;bvm=bv.93112503,d.ZGU&amp;psig=AFQjCNE6aGgEtRwLASyTpFoscVReo2kYDg&amp;ust=1431647587511997" TargetMode="External"/><Relationship Id="rId9"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uk/url?sa=i&amp;rct=j&amp;q=&amp;esrc=s&amp;source=images&amp;cd=&amp;cad=rja&amp;uact=8&amp;ved=0CAcQjRw&amp;url=http://www.deerhurst.gloucs.sch.uk/&amp;ei=LuRTVdfGLcW1UYrKgUg&amp;bvm=bv.93112503,d.ZGU&amp;psig=AFQjCNE6aGgEtRwLASyTpFoscVReo2kYDg&amp;ust=1431647587511997" TargetMode="Externa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bwMode="auto">
          <a:xfrm>
            <a:off x="611560" y="3140968"/>
            <a:ext cx="7592888" cy="2495128"/>
          </a:xfrm>
          <a:prstGeom prst="rect">
            <a:avLst/>
          </a:prstGeom>
          <a:solidFill>
            <a:srgbClr val="FFFF00"/>
          </a:solidFill>
          <a:ln w="9525">
            <a:noFill/>
            <a:miter lim="800000"/>
            <a:headEnd/>
            <a:tailEnd/>
          </a:ln>
          <a:effectLst/>
        </p:spPr>
        <p:txBody>
          <a:bodyPr vert="horz" wrap="square" lIns="91440" tIns="45720" rIns="91440" bIns="45720" numCol="1" anchor="t" anchorCtr="0" compatLnSpc="1">
            <a:prstTxWarp prst="textNoShape">
              <a:avLst/>
            </a:prstTxWarp>
            <a:noAutofit/>
          </a:bodyPr>
          <a:lstStyle/>
          <a:p>
            <a:pPr marL="0" marR="0" lvl="0" indent="0" defTabSz="914400" rtl="0" eaLnBrk="1" fontAlgn="base" latinLnBrk="0" hangingPunct="1">
              <a:lnSpc>
                <a:spcPct val="100000"/>
              </a:lnSpc>
              <a:spcBef>
                <a:spcPct val="20000"/>
              </a:spcBef>
              <a:spcAft>
                <a:spcPct val="0"/>
              </a:spcAft>
              <a:buClrTx/>
              <a:buSzTx/>
              <a:buFontTx/>
              <a:buNone/>
              <a:tabLst/>
              <a:defRPr/>
            </a:pPr>
            <a:r>
              <a:rPr lang="en-GB" sz="2800" b="1" kern="0" dirty="0">
                <a:solidFill>
                  <a:srgbClr val="000000"/>
                </a:solidFill>
                <a:latin typeface="+mn-lt"/>
              </a:rPr>
              <a:t>Parent  Forum</a:t>
            </a:r>
          </a:p>
          <a:p>
            <a:pPr marL="0" marR="0" lvl="0" indent="0" defTabSz="914400" rtl="0" eaLnBrk="1" fontAlgn="base" latinLnBrk="0" hangingPunct="1">
              <a:lnSpc>
                <a:spcPct val="100000"/>
              </a:lnSpc>
              <a:spcBef>
                <a:spcPct val="20000"/>
              </a:spcBef>
              <a:spcAft>
                <a:spcPct val="0"/>
              </a:spcAft>
              <a:buClrTx/>
              <a:buSzTx/>
              <a:buFontTx/>
              <a:buNone/>
              <a:tabLst/>
              <a:defRPr/>
            </a:pPr>
            <a:r>
              <a:rPr kumimoji="0" lang="en-GB" sz="2800" b="1" i="0" u="none" strike="noStrike" kern="0" cap="none" spc="0" normalizeH="0" baseline="0" noProof="0" dirty="0" err="1" smtClean="0">
                <a:ln>
                  <a:noFill/>
                </a:ln>
                <a:solidFill>
                  <a:srgbClr val="000000"/>
                </a:solidFill>
                <a:effectLst/>
                <a:uLnTx/>
                <a:uFillTx/>
                <a:latin typeface="+mn-lt"/>
                <a:ea typeface="+mn-ea"/>
                <a:cs typeface="+mn-cs"/>
              </a:rPr>
              <a:t>Aut</a:t>
            </a:r>
            <a:r>
              <a:rPr kumimoji="0" lang="en-GB" sz="2800" b="1" i="0" u="none" strike="noStrike" kern="0" cap="none" spc="0" normalizeH="0" baseline="0" noProof="0" dirty="0" smtClean="0">
                <a:ln>
                  <a:noFill/>
                </a:ln>
                <a:solidFill>
                  <a:srgbClr val="000000"/>
                </a:solidFill>
                <a:effectLst/>
                <a:uLnTx/>
                <a:uFillTx/>
                <a:latin typeface="+mn-lt"/>
                <a:ea typeface="+mn-ea"/>
                <a:cs typeface="+mn-cs"/>
              </a:rPr>
              <a:t> </a:t>
            </a:r>
            <a:r>
              <a:rPr kumimoji="0" lang="en-GB" sz="2800" b="1" i="0" u="none" strike="noStrike" kern="0" cap="none" spc="0" normalizeH="0" baseline="0" noProof="0" dirty="0" smtClean="0">
                <a:ln>
                  <a:noFill/>
                </a:ln>
                <a:solidFill>
                  <a:srgbClr val="000000"/>
                </a:solidFill>
                <a:effectLst/>
                <a:uLnTx/>
                <a:uFillTx/>
                <a:latin typeface="+mn-lt"/>
                <a:ea typeface="+mn-ea"/>
                <a:cs typeface="+mn-cs"/>
              </a:rPr>
              <a:t>2022</a:t>
            </a:r>
            <a:endParaRPr kumimoji="0" lang="en-GB" sz="2800" b="1" i="0" u="none" strike="noStrike" kern="0" cap="none" spc="0" normalizeH="0" baseline="0" noProof="0" dirty="0" smtClean="0">
              <a:ln>
                <a:noFill/>
              </a:ln>
              <a:solidFill>
                <a:srgbClr val="000000"/>
              </a:solidFill>
              <a:effectLst/>
              <a:uLnTx/>
              <a:uFillTx/>
              <a:latin typeface="+mn-lt"/>
              <a:ea typeface="+mn-ea"/>
              <a:cs typeface="+mn-cs"/>
            </a:endParaRPr>
          </a:p>
          <a:p>
            <a:pPr lvl="0">
              <a:spcBef>
                <a:spcPct val="20000"/>
              </a:spcBef>
              <a:defRPr/>
            </a:pPr>
            <a:r>
              <a:rPr lang="en-GB" sz="3200" dirty="0" smtClean="0">
                <a:solidFill>
                  <a:schemeClr val="bg1"/>
                </a:solidFill>
              </a:rPr>
              <a:t> </a:t>
            </a:r>
            <a:r>
              <a:rPr lang="en-GB" sz="1800" dirty="0" smtClean="0">
                <a:solidFill>
                  <a:schemeClr val="bg1"/>
                </a:solidFill>
              </a:rPr>
              <a:t>Learning and living as </a:t>
            </a:r>
            <a:r>
              <a:rPr lang="en-GB" sz="1800" i="1" dirty="0" smtClean="0">
                <a:solidFill>
                  <a:schemeClr val="bg1"/>
                </a:solidFill>
              </a:rPr>
              <a:t>children of God</a:t>
            </a:r>
            <a:r>
              <a:rPr lang="en-GB" sz="1800" dirty="0" smtClean="0">
                <a:solidFill>
                  <a:schemeClr val="bg1"/>
                </a:solidFill>
              </a:rPr>
              <a:t/>
            </a:r>
            <a:br>
              <a:rPr lang="en-GB" sz="1800" dirty="0" smtClean="0">
                <a:solidFill>
                  <a:schemeClr val="bg1"/>
                </a:solidFill>
              </a:rPr>
            </a:br>
            <a:r>
              <a:rPr lang="en-GB" sz="1800" i="1" dirty="0" smtClean="0">
                <a:solidFill>
                  <a:schemeClr val="bg1"/>
                </a:solidFill>
              </a:rPr>
              <a:t> (Ephesians5:1)(You are God’s children whom he loves. Try to be like God)</a:t>
            </a:r>
            <a:endParaRPr kumimoji="0" lang="en-GB" sz="3200" b="1" i="0" u="none" strike="noStrike" kern="0" cap="none" spc="0" normalizeH="0" baseline="0" noProof="0" dirty="0">
              <a:ln>
                <a:noFill/>
              </a:ln>
              <a:solidFill>
                <a:schemeClr val="bg1"/>
              </a:solidFill>
              <a:effectLst/>
              <a:uLnTx/>
              <a:uFillTx/>
              <a:latin typeface="+mn-lt"/>
              <a:ea typeface="+mn-ea"/>
              <a:cs typeface="+mn-cs"/>
            </a:endParaRPr>
          </a:p>
          <a:p>
            <a:pPr marL="0" marR="0" lvl="0" indent="0" defTabSz="914400" rtl="0" eaLnBrk="1" fontAlgn="base" latinLnBrk="0" hangingPunct="1">
              <a:lnSpc>
                <a:spcPct val="100000"/>
              </a:lnSpc>
              <a:spcBef>
                <a:spcPct val="20000"/>
              </a:spcBef>
              <a:spcAft>
                <a:spcPct val="0"/>
              </a:spcAft>
              <a:buClrTx/>
              <a:buSzTx/>
              <a:buFontTx/>
              <a:buNone/>
              <a:tabLst/>
              <a:defRPr/>
            </a:pPr>
            <a:r>
              <a:rPr kumimoji="0" lang="en-GB" sz="2800" b="1" i="0" u="none" strike="noStrike" kern="0" cap="none" spc="0" normalizeH="0" baseline="0" noProof="0" dirty="0">
                <a:ln>
                  <a:noFill/>
                </a:ln>
                <a:solidFill>
                  <a:srgbClr val="000000"/>
                </a:solidFill>
                <a:effectLst/>
                <a:uLnTx/>
                <a:uFillTx/>
                <a:latin typeface="+mn-lt"/>
                <a:ea typeface="+mn-ea"/>
                <a:cs typeface="+mn-cs"/>
              </a:rPr>
              <a:t/>
            </a:r>
            <a:br>
              <a:rPr kumimoji="0" lang="en-GB" sz="2800" b="1" i="0" u="none" strike="noStrike" kern="0" cap="none" spc="0" normalizeH="0" baseline="0" noProof="0" dirty="0">
                <a:ln>
                  <a:noFill/>
                </a:ln>
                <a:solidFill>
                  <a:srgbClr val="000000"/>
                </a:solidFill>
                <a:effectLst/>
                <a:uLnTx/>
                <a:uFillTx/>
                <a:latin typeface="+mn-lt"/>
                <a:ea typeface="+mn-ea"/>
                <a:cs typeface="+mn-cs"/>
              </a:rPr>
            </a:br>
            <a:r>
              <a:rPr kumimoji="0" lang="en-GB" sz="2800" b="1" i="0" u="none" strike="noStrike" kern="0" cap="none" spc="0" normalizeH="0" baseline="0" noProof="0" dirty="0" smtClean="0">
                <a:ln>
                  <a:noFill/>
                </a:ln>
                <a:solidFill>
                  <a:srgbClr val="000000"/>
                </a:solidFill>
                <a:effectLst/>
                <a:uLnTx/>
                <a:uFillTx/>
                <a:latin typeface="+mn-lt"/>
                <a:ea typeface="+mn-ea"/>
                <a:cs typeface="+mn-cs"/>
              </a:rPr>
              <a:t>Jayne </a:t>
            </a:r>
            <a:r>
              <a:rPr kumimoji="0" lang="en-GB" sz="2800" b="1" i="0" u="none" strike="noStrike" kern="0" cap="none" spc="0" normalizeH="0" baseline="0" noProof="0" dirty="0">
                <a:ln>
                  <a:noFill/>
                </a:ln>
                <a:solidFill>
                  <a:srgbClr val="000000"/>
                </a:solidFill>
                <a:effectLst/>
                <a:uLnTx/>
                <a:uFillTx/>
                <a:latin typeface="+mn-lt"/>
                <a:ea typeface="+mn-ea"/>
                <a:cs typeface="+mn-cs"/>
              </a:rPr>
              <a:t>Neveu</a:t>
            </a:r>
          </a:p>
        </p:txBody>
      </p:sp>
      <p:sp>
        <p:nvSpPr>
          <p:cNvPr id="10242" name="AutoShape 2" descr="Image result for deerhurst and apperley cofe primary school"/>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244" name="AutoShape 4" descr="Image result for deerhurst and apperle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pic>
        <p:nvPicPr>
          <p:cNvPr id="6" name="irc_mi" descr="http://www.deerhurst.gloucs.sch.uk/public/Content_Management/main/images/OceanUpload38499_1371041636137_compressed.jpg">
            <a:hlinkClick r:id="rId4"/>
          </p:cNvPr>
          <p:cNvPicPr/>
          <p:nvPr/>
        </p:nvPicPr>
        <p:blipFill>
          <a:blip r:embed="rId5" cstate="print"/>
          <a:srcRect/>
          <a:stretch>
            <a:fillRect/>
          </a:stretch>
        </p:blipFill>
        <p:spPr bwMode="auto">
          <a:xfrm>
            <a:off x="3131840" y="260648"/>
            <a:ext cx="2618212" cy="2604052"/>
          </a:xfrm>
          <a:prstGeom prst="rect">
            <a:avLst/>
          </a:prstGeom>
          <a:noFill/>
          <a:ln w="9525">
            <a:noFill/>
            <a:miter lim="800000"/>
            <a:headEnd/>
            <a:tailEnd/>
          </a:ln>
        </p:spPr>
      </p:pic>
      <p:pic>
        <p:nvPicPr>
          <p:cNvPr id="7" name="irc_mi" descr="http://www.apperley-deerhurst.co.uk/uploads/6/3/3/8/6338062/1339408_orig.jpg">
            <a:hlinkClick r:id="rId6"/>
          </p:cNvPr>
          <p:cNvPicPr/>
          <p:nvPr/>
        </p:nvPicPr>
        <p:blipFill>
          <a:blip r:embed="rId7" cstate="print"/>
          <a:srcRect l="33010" r="31867"/>
          <a:stretch>
            <a:fillRect/>
          </a:stretch>
        </p:blipFill>
        <p:spPr bwMode="auto">
          <a:xfrm rot="715864">
            <a:off x="6214588" y="672995"/>
            <a:ext cx="2778648" cy="1748881"/>
          </a:xfrm>
          <a:prstGeom prst="rect">
            <a:avLst/>
          </a:prstGeom>
          <a:noFill/>
          <a:ln w="9525">
            <a:noFill/>
            <a:miter lim="800000"/>
            <a:headEnd/>
            <a:tailEnd/>
          </a:ln>
        </p:spPr>
      </p:pic>
      <p:pic>
        <p:nvPicPr>
          <p:cNvPr id="10246" name="Picture 6" descr="Picture"/>
          <p:cNvPicPr>
            <a:picLocks noChangeAspect="1" noChangeArrowheads="1"/>
          </p:cNvPicPr>
          <p:nvPr/>
        </p:nvPicPr>
        <p:blipFill>
          <a:blip r:embed="rId8" cstate="print"/>
          <a:srcRect/>
          <a:stretch>
            <a:fillRect/>
          </a:stretch>
        </p:blipFill>
        <p:spPr bwMode="auto">
          <a:xfrm rot="20794733">
            <a:off x="151386" y="254267"/>
            <a:ext cx="2377344" cy="1584176"/>
          </a:xfrm>
          <a:prstGeom prst="rect">
            <a:avLst/>
          </a:prstGeom>
          <a:noFill/>
        </p:spPr>
      </p:pic>
      <p:pic>
        <p:nvPicPr>
          <p:cNvPr id="10248" name="Picture 8" descr="Picture"/>
          <p:cNvPicPr>
            <a:picLocks noChangeAspect="1" noChangeArrowheads="1"/>
          </p:cNvPicPr>
          <p:nvPr/>
        </p:nvPicPr>
        <p:blipFill>
          <a:blip r:embed="rId9" cstate="print"/>
          <a:srcRect/>
          <a:stretch>
            <a:fillRect/>
          </a:stretch>
        </p:blipFill>
        <p:spPr bwMode="auto">
          <a:xfrm>
            <a:off x="0" y="5027553"/>
            <a:ext cx="2746919" cy="183044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11760" y="692696"/>
            <a:ext cx="5184576" cy="461665"/>
          </a:xfrm>
          <a:prstGeom prst="rect">
            <a:avLst/>
          </a:prstGeom>
          <a:noFill/>
        </p:spPr>
        <p:txBody>
          <a:bodyPr wrap="square" rtlCol="0">
            <a:spAutoFit/>
          </a:bodyPr>
          <a:lstStyle/>
          <a:p>
            <a:r>
              <a:rPr lang="en-GB" dirty="0" smtClean="0"/>
              <a:t>Questionnaire</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701726658"/>
              </p:ext>
            </p:extLst>
          </p:nvPr>
        </p:nvGraphicFramePr>
        <p:xfrm>
          <a:off x="1979711" y="1154357"/>
          <a:ext cx="4127212" cy="5201288"/>
        </p:xfrm>
        <a:graphic>
          <a:graphicData uri="http://schemas.openxmlformats.org/drawingml/2006/table">
            <a:tbl>
              <a:tblPr firstRow="1" firstCol="1" lastRow="1" lastCol="1" bandRow="1" bandCol="1">
                <a:tableStyleId>{5C22544A-7EE6-4342-B048-85BDC9FD1C3A}</a:tableStyleId>
              </a:tblPr>
              <a:tblGrid>
                <a:gridCol w="218905">
                  <a:extLst>
                    <a:ext uri="{9D8B030D-6E8A-4147-A177-3AD203B41FA5}">
                      <a16:colId xmlns:a16="http://schemas.microsoft.com/office/drawing/2014/main" val="3991428917"/>
                    </a:ext>
                  </a:extLst>
                </a:gridCol>
                <a:gridCol w="1917259">
                  <a:extLst>
                    <a:ext uri="{9D8B030D-6E8A-4147-A177-3AD203B41FA5}">
                      <a16:colId xmlns:a16="http://schemas.microsoft.com/office/drawing/2014/main" val="3822141858"/>
                    </a:ext>
                  </a:extLst>
                </a:gridCol>
                <a:gridCol w="442728">
                  <a:extLst>
                    <a:ext uri="{9D8B030D-6E8A-4147-A177-3AD203B41FA5}">
                      <a16:colId xmlns:a16="http://schemas.microsoft.com/office/drawing/2014/main" val="3325859727"/>
                    </a:ext>
                  </a:extLst>
                </a:gridCol>
                <a:gridCol w="397226">
                  <a:extLst>
                    <a:ext uri="{9D8B030D-6E8A-4147-A177-3AD203B41FA5}">
                      <a16:colId xmlns:a16="http://schemas.microsoft.com/office/drawing/2014/main" val="2466873021"/>
                    </a:ext>
                  </a:extLst>
                </a:gridCol>
                <a:gridCol w="358283">
                  <a:extLst>
                    <a:ext uri="{9D8B030D-6E8A-4147-A177-3AD203B41FA5}">
                      <a16:colId xmlns:a16="http://schemas.microsoft.com/office/drawing/2014/main" val="2812855514"/>
                    </a:ext>
                  </a:extLst>
                </a:gridCol>
                <a:gridCol w="406654">
                  <a:extLst>
                    <a:ext uri="{9D8B030D-6E8A-4147-A177-3AD203B41FA5}">
                      <a16:colId xmlns:a16="http://schemas.microsoft.com/office/drawing/2014/main" val="1447755771"/>
                    </a:ext>
                  </a:extLst>
                </a:gridCol>
                <a:gridCol w="386157">
                  <a:extLst>
                    <a:ext uri="{9D8B030D-6E8A-4147-A177-3AD203B41FA5}">
                      <a16:colId xmlns:a16="http://schemas.microsoft.com/office/drawing/2014/main" val="1728392178"/>
                    </a:ext>
                  </a:extLst>
                </a:gridCol>
              </a:tblGrid>
              <a:tr h="203406">
                <a:tc>
                  <a:txBody>
                    <a:bodyPr/>
                    <a:lstStyle/>
                    <a:p>
                      <a:pPr>
                        <a:spcAft>
                          <a:spcPts val="0"/>
                        </a:spcAft>
                      </a:pPr>
                      <a:r>
                        <a:rPr lang="en-GB" sz="5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500">
                          <a:effectLst/>
                          <a:highlight>
                            <a:srgbClr val="FFFF00"/>
                          </a:highlight>
                        </a:rPr>
                        <a:t>35 forms returned</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300">
                          <a:effectLst/>
                        </a:rPr>
                        <a:t>Strongly agree</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300">
                          <a:effectLst/>
                        </a:rPr>
                        <a:t>Agree</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300">
                          <a:effectLst/>
                        </a:rPr>
                        <a:t>Disagree</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300">
                          <a:effectLst/>
                        </a:rPr>
                        <a:t>Strongly disagree</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300">
                          <a:effectLst/>
                        </a:rPr>
                        <a:t>Don’t know</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610755342"/>
                  </a:ext>
                </a:extLst>
              </a:tr>
              <a:tr h="203406">
                <a:tc>
                  <a:txBody>
                    <a:bodyPr/>
                    <a:lstStyle/>
                    <a:p>
                      <a:pPr>
                        <a:spcAft>
                          <a:spcPts val="0"/>
                        </a:spcAft>
                      </a:pPr>
                      <a:r>
                        <a:rPr lang="en-GB" sz="500">
                          <a:effectLst/>
                        </a:rPr>
                        <a:t>1</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dirty="0">
                          <a:effectLst/>
                        </a:rPr>
                        <a:t>My child is happy at school</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80% 28</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17% 6</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 1</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275745055"/>
                  </a:ext>
                </a:extLst>
              </a:tr>
              <a:tr h="203406">
                <a:tc>
                  <a:txBody>
                    <a:bodyPr/>
                    <a:lstStyle/>
                    <a:p>
                      <a:pPr>
                        <a:spcAft>
                          <a:spcPts val="0"/>
                        </a:spcAft>
                      </a:pPr>
                      <a:r>
                        <a:rPr lang="en-GB" sz="500">
                          <a:effectLst/>
                        </a:rPr>
                        <a:t>2</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My child feels safe at this school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30  86%</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11% 4</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1 2%</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3276728421"/>
                  </a:ext>
                </a:extLst>
              </a:tr>
              <a:tr h="203406">
                <a:tc>
                  <a:txBody>
                    <a:bodyPr/>
                    <a:lstStyle/>
                    <a:p>
                      <a:pPr>
                        <a:spcAft>
                          <a:spcPts val="0"/>
                        </a:spcAft>
                      </a:pPr>
                      <a:r>
                        <a:rPr lang="en-GB" sz="500">
                          <a:effectLst/>
                        </a:rPr>
                        <a:t>3</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The school makes sure its pupils are well behaved</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80% 28</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20% 7</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1991173603"/>
                  </a:ext>
                </a:extLst>
              </a:tr>
              <a:tr h="213682">
                <a:tc>
                  <a:txBody>
                    <a:bodyPr/>
                    <a:lstStyle/>
                    <a:p>
                      <a:pPr>
                        <a:spcAft>
                          <a:spcPts val="0"/>
                        </a:spcAft>
                      </a:pPr>
                      <a:r>
                        <a:rPr lang="en-GB" sz="500">
                          <a:effectLst/>
                        </a:rPr>
                        <a:t>4</a:t>
                      </a:r>
                      <a:endParaRPr lang="en-GB" sz="600">
                        <a:effectLst/>
                      </a:endParaRPr>
                    </a:p>
                    <a:p>
                      <a:pPr>
                        <a:spcAft>
                          <a:spcPts val="0"/>
                        </a:spcAft>
                      </a:pPr>
                      <a:r>
                        <a:rPr lang="en-GB" sz="700">
                          <a:effectLst/>
                        </a:rPr>
                        <a:t>or</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My child has been bullied and the school dealt with the bullying quickly and effectively ( habitually cruel, insulting, or threatening to others)</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 1</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1 2%</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1137928801"/>
                  </a:ext>
                </a:extLst>
              </a:tr>
              <a:tr h="203406">
                <a:tc>
                  <a:txBody>
                    <a:bodyPr/>
                    <a:lstStyle/>
                    <a:p>
                      <a:pPr>
                        <a:spcAft>
                          <a:spcPts val="0"/>
                        </a:spcAft>
                      </a:pPr>
                      <a:r>
                        <a:rPr lang="en-GB" sz="500">
                          <a:effectLst/>
                        </a:rPr>
                        <a:t>4a</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My child has not been bullied at this school</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95% 33</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2366228132"/>
                  </a:ext>
                </a:extLst>
              </a:tr>
              <a:tr h="203406">
                <a:tc>
                  <a:txBody>
                    <a:bodyPr/>
                    <a:lstStyle/>
                    <a:p>
                      <a:pPr>
                        <a:spcAft>
                          <a:spcPts val="0"/>
                        </a:spcAft>
                      </a:pPr>
                      <a:r>
                        <a:rPr lang="en-GB" sz="500">
                          <a:effectLst/>
                        </a:rPr>
                        <a:t>5</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The school makes me aware of what my child will learn during the year</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29 83%</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6  17%</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1885063068"/>
                  </a:ext>
                </a:extLst>
              </a:tr>
              <a:tr h="213682">
                <a:tc>
                  <a:txBody>
                    <a:bodyPr/>
                    <a:lstStyle/>
                    <a:p>
                      <a:pPr>
                        <a:spcAft>
                          <a:spcPts val="0"/>
                        </a:spcAft>
                      </a:pPr>
                      <a:r>
                        <a:rPr lang="en-GB" sz="500">
                          <a:effectLst/>
                        </a:rPr>
                        <a:t>6</a:t>
                      </a:r>
                      <a:endParaRPr lang="en-GB" sz="600">
                        <a:effectLst/>
                      </a:endParaRPr>
                    </a:p>
                    <a:p>
                      <a:pPr>
                        <a:spcAft>
                          <a:spcPts val="0"/>
                        </a:spcAft>
                      </a:pPr>
                      <a:r>
                        <a:rPr lang="en-GB" sz="700">
                          <a:effectLst/>
                        </a:rPr>
                        <a:t>or</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When I raise concerns with the school they have been dealt with properly</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18 52%</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2 4%</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669045447"/>
                  </a:ext>
                </a:extLst>
              </a:tr>
              <a:tr h="203406">
                <a:tc>
                  <a:txBody>
                    <a:bodyPr/>
                    <a:lstStyle/>
                    <a:p>
                      <a:pPr>
                        <a:spcAft>
                          <a:spcPts val="0"/>
                        </a:spcAft>
                      </a:pPr>
                      <a:r>
                        <a:rPr lang="en-GB" sz="500">
                          <a:effectLst/>
                        </a:rPr>
                        <a:t>6a</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I have not raised any concerns with school</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44%</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2167882274"/>
                  </a:ext>
                </a:extLst>
              </a:tr>
              <a:tr h="203406">
                <a:tc>
                  <a:txBody>
                    <a:bodyPr/>
                    <a:lstStyle/>
                    <a:p>
                      <a:pPr>
                        <a:spcAft>
                          <a:spcPts val="0"/>
                        </a:spcAft>
                      </a:pPr>
                      <a:r>
                        <a:rPr lang="en-GB" sz="500">
                          <a:effectLst/>
                        </a:rPr>
                        <a:t>7</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Does your child have SEND?  (on a My Plan, My Plan + or EHCP)  Yes/No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gridSpan="5">
                  <a:txBody>
                    <a:bodyPr/>
                    <a:lstStyle/>
                    <a:p>
                      <a:pPr>
                        <a:spcAft>
                          <a:spcPts val="0"/>
                        </a:spcAft>
                      </a:pPr>
                      <a:r>
                        <a:rPr lang="en-GB" sz="400">
                          <a:effectLst/>
                        </a:rPr>
                        <a:t>91%</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90543781"/>
                  </a:ext>
                </a:extLst>
              </a:tr>
              <a:tr h="203406">
                <a:tc>
                  <a:txBody>
                    <a:bodyPr/>
                    <a:lstStyle/>
                    <a:p>
                      <a:pPr>
                        <a:spcAft>
                          <a:spcPts val="0"/>
                        </a:spcAft>
                      </a:pPr>
                      <a:r>
                        <a:rPr lang="en-GB" sz="500">
                          <a:effectLst/>
                        </a:rPr>
                        <a:t>7b</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My child has SEND and the school gives them the support they need to succeed</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9%</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2692609393"/>
                  </a:ext>
                </a:extLst>
              </a:tr>
              <a:tr h="203406">
                <a:tc>
                  <a:txBody>
                    <a:bodyPr/>
                    <a:lstStyle/>
                    <a:p>
                      <a:pPr>
                        <a:spcAft>
                          <a:spcPts val="0"/>
                        </a:spcAft>
                      </a:pPr>
                      <a:r>
                        <a:rPr lang="en-GB" sz="500">
                          <a:effectLst/>
                        </a:rPr>
                        <a:t>8</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The school has high expectations for my child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25 71%</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8   23%</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2 6%</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4202186217"/>
                  </a:ext>
                </a:extLst>
              </a:tr>
              <a:tr h="203406">
                <a:tc>
                  <a:txBody>
                    <a:bodyPr/>
                    <a:lstStyle/>
                    <a:p>
                      <a:pPr>
                        <a:spcAft>
                          <a:spcPts val="0"/>
                        </a:spcAft>
                      </a:pPr>
                      <a:r>
                        <a:rPr lang="en-GB" sz="500">
                          <a:effectLst/>
                        </a:rPr>
                        <a:t>9</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My child does well at this school</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26  74%</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7  20%</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2  6 %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4266322808"/>
                  </a:ext>
                </a:extLst>
              </a:tr>
              <a:tr h="203406">
                <a:tc>
                  <a:txBody>
                    <a:bodyPr/>
                    <a:lstStyle/>
                    <a:p>
                      <a:pPr>
                        <a:spcAft>
                          <a:spcPts val="0"/>
                        </a:spcAft>
                      </a:pPr>
                      <a:r>
                        <a:rPr lang="en-GB" sz="500">
                          <a:effectLst/>
                        </a:rPr>
                        <a:t>10</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The school lets me know how my child is doing</a:t>
                      </a:r>
                      <a:endParaRPr lang="en-GB" sz="600">
                        <a:effectLst/>
                      </a:endParaRPr>
                    </a:p>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24  69%</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8  23%</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3 9%</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3522456523"/>
                  </a:ext>
                </a:extLst>
              </a:tr>
              <a:tr h="213682">
                <a:tc>
                  <a:txBody>
                    <a:bodyPr/>
                    <a:lstStyle/>
                    <a:p>
                      <a:pPr>
                        <a:spcAft>
                          <a:spcPts val="0"/>
                        </a:spcAft>
                      </a:pPr>
                      <a:r>
                        <a:rPr lang="en-GB" sz="500">
                          <a:effectLst/>
                        </a:rPr>
                        <a:t>11</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The is a good range of subjects (curriculum coverage – on your topic webs and website)  available to my child at this school</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24 69%</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10 29%</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1 3%</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3164867499"/>
                  </a:ext>
                </a:extLst>
              </a:tr>
              <a:tr h="203406">
                <a:tc>
                  <a:txBody>
                    <a:bodyPr/>
                    <a:lstStyle/>
                    <a:p>
                      <a:pPr>
                        <a:spcAft>
                          <a:spcPts val="0"/>
                        </a:spcAft>
                      </a:pPr>
                      <a:r>
                        <a:rPr lang="en-GB" sz="500">
                          <a:effectLst/>
                        </a:rPr>
                        <a:t>12</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My child can take part in clubs and activities at this school (Y1-Y6)</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21  60%</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10  29%</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4 N/A</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1499429078"/>
                  </a:ext>
                </a:extLst>
              </a:tr>
              <a:tr h="203406">
                <a:tc>
                  <a:txBody>
                    <a:bodyPr/>
                    <a:lstStyle/>
                    <a:p>
                      <a:pPr>
                        <a:spcAft>
                          <a:spcPts val="0"/>
                        </a:spcAft>
                      </a:pPr>
                      <a:r>
                        <a:rPr lang="en-GB" sz="500">
                          <a:effectLst/>
                        </a:rPr>
                        <a:t>13</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The school supports my child’s wider personal development</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25  71%</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9  26%</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1 3%</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extLst>
                  <a:ext uri="{0D108BD9-81ED-4DB2-BD59-A6C34878D82A}">
                    <a16:rowId xmlns:a16="http://schemas.microsoft.com/office/drawing/2014/main" val="4256205639"/>
                  </a:ext>
                </a:extLst>
              </a:tr>
              <a:tr h="203406">
                <a:tc>
                  <a:txBody>
                    <a:bodyPr/>
                    <a:lstStyle/>
                    <a:p>
                      <a:pPr>
                        <a:spcAft>
                          <a:spcPts val="0"/>
                        </a:spcAft>
                      </a:pPr>
                      <a:r>
                        <a:rPr lang="en-GB" sz="500">
                          <a:effectLst/>
                        </a:rPr>
                        <a:t>14</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a:txBody>
                    <a:bodyPr/>
                    <a:lstStyle/>
                    <a:p>
                      <a:pPr>
                        <a:spcAft>
                          <a:spcPts val="0"/>
                        </a:spcAft>
                      </a:pPr>
                      <a:r>
                        <a:rPr lang="en-GB" sz="400">
                          <a:effectLst/>
                        </a:rPr>
                        <a:t>I would recommend this school to another parent (yes/No)</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gridSpan="5">
                  <a:txBody>
                    <a:bodyPr/>
                    <a:lstStyle/>
                    <a:p>
                      <a:pPr>
                        <a:spcAft>
                          <a:spcPts val="0"/>
                        </a:spcAft>
                      </a:pPr>
                      <a:r>
                        <a:rPr lang="en-GB" sz="400">
                          <a:effectLst/>
                        </a:rPr>
                        <a:t>100%</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2933417"/>
                  </a:ext>
                </a:extLst>
              </a:tr>
              <a:tr h="529776">
                <a:tc>
                  <a:txBody>
                    <a:bodyPr/>
                    <a:lstStyle/>
                    <a:p>
                      <a:pPr>
                        <a:spcAft>
                          <a:spcPts val="0"/>
                        </a:spcAft>
                      </a:pPr>
                      <a:r>
                        <a:rPr lang="en-GB" sz="5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gridSpan="6">
                  <a:txBody>
                    <a:bodyPr/>
                    <a:lstStyle/>
                    <a:p>
                      <a:pPr>
                        <a:spcAft>
                          <a:spcPts val="0"/>
                        </a:spcAft>
                      </a:pPr>
                      <a:r>
                        <a:rPr lang="en-GB" sz="400">
                          <a:effectLst/>
                        </a:rPr>
                        <a:t>Additional comments: </a:t>
                      </a:r>
                      <a:endParaRPr lang="en-GB" sz="600">
                        <a:effectLst/>
                      </a:endParaRPr>
                    </a:p>
                    <a:p>
                      <a:pPr>
                        <a:spcAft>
                          <a:spcPts val="0"/>
                        </a:spcAft>
                      </a:pPr>
                      <a:r>
                        <a:rPr lang="en-GB" sz="400">
                          <a:effectLst/>
                        </a:rPr>
                        <a:t> </a:t>
                      </a:r>
                      <a:endParaRPr lang="en-GB" sz="600">
                        <a:effectLst/>
                      </a:endParaRPr>
                    </a:p>
                    <a:p>
                      <a:pPr>
                        <a:spcAft>
                          <a:spcPts val="0"/>
                        </a:spcAft>
                      </a:pPr>
                      <a:r>
                        <a:rPr lang="en-GB" sz="400">
                          <a:effectLst/>
                        </a:rPr>
                        <a:t> </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07112253"/>
                  </a:ext>
                </a:extLst>
              </a:tr>
              <a:tr h="979376">
                <a:tc>
                  <a:txBody>
                    <a:bodyPr/>
                    <a:lstStyle/>
                    <a:p>
                      <a:pPr>
                        <a:spcAft>
                          <a:spcPts val="0"/>
                        </a:spcAft>
                      </a:pPr>
                      <a:r>
                        <a:rPr lang="en-GB" sz="500">
                          <a:effectLst/>
                        </a:rPr>
                        <a:t>Name</a:t>
                      </a:r>
                      <a:endParaRPr lang="en-GB" sz="600">
                        <a:effectLst/>
                      </a:endParaRPr>
                    </a:p>
                    <a:p>
                      <a:pPr>
                        <a:spcAft>
                          <a:spcPts val="0"/>
                        </a:spcAft>
                      </a:pPr>
                      <a:r>
                        <a:rPr lang="en-GB" sz="500">
                          <a:effectLst/>
                        </a:rPr>
                        <a:t>Please Print </a:t>
                      </a:r>
                      <a:endParaRPr lang="en-GB" sz="600">
                        <a:effectLst/>
                      </a:endParaRPr>
                    </a:p>
                    <a:p>
                      <a:pPr>
                        <a:spcAft>
                          <a:spcPts val="0"/>
                        </a:spcAft>
                      </a:pPr>
                      <a:r>
                        <a:rPr lang="en-GB" sz="500">
                          <a:effectLst/>
                        </a:rPr>
                        <a:t> </a:t>
                      </a:r>
                      <a:endParaRPr lang="en-GB" sz="600">
                        <a:effectLst/>
                      </a:endParaRPr>
                    </a:p>
                    <a:p>
                      <a:pPr>
                        <a:spcAft>
                          <a:spcPts val="0"/>
                        </a:spcAft>
                      </a:pPr>
                      <a:r>
                        <a:rPr lang="en-GB" sz="500">
                          <a:effectLst/>
                        </a:rPr>
                        <a:t>(Optional)</a:t>
                      </a:r>
                      <a:endParaRPr lang="en-GB" sz="60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gridSpan="6">
                  <a:txBody>
                    <a:bodyPr/>
                    <a:lstStyle/>
                    <a:p>
                      <a:pPr>
                        <a:spcAft>
                          <a:spcPts val="0"/>
                        </a:spcAft>
                      </a:pPr>
                      <a:r>
                        <a:rPr lang="en-GB" sz="400" dirty="0">
                          <a:effectLst/>
                        </a:rPr>
                        <a:t> </a:t>
                      </a:r>
                      <a:endParaRPr lang="en-GB"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2755" marR="32755"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86697634"/>
                  </a:ext>
                </a:extLst>
              </a:tr>
            </a:tbl>
          </a:graphicData>
        </a:graphic>
      </p:graphicFrame>
    </p:spTree>
    <p:extLst>
      <p:ext uri="{BB962C8B-B14F-4D97-AF65-F5344CB8AC3E}">
        <p14:creationId xmlns:p14="http://schemas.microsoft.com/office/powerpoint/2010/main" val="2336097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1052736"/>
            <a:ext cx="6552728" cy="3785652"/>
          </a:xfrm>
          <a:prstGeom prst="rect">
            <a:avLst/>
          </a:prstGeom>
          <a:solidFill>
            <a:srgbClr val="00B0F0"/>
          </a:solidFill>
        </p:spPr>
        <p:txBody>
          <a:bodyPr wrap="square" rtlCol="0">
            <a:spAutoFit/>
          </a:bodyPr>
          <a:lstStyle/>
          <a:p>
            <a:r>
              <a:rPr lang="en-GB" dirty="0"/>
              <a:t>General</a:t>
            </a:r>
          </a:p>
          <a:p>
            <a:endParaRPr lang="en-GB" dirty="0"/>
          </a:p>
          <a:p>
            <a:r>
              <a:rPr lang="en-GB" dirty="0"/>
              <a:t>PE kits need to be in </a:t>
            </a:r>
            <a:r>
              <a:rPr lang="en-GB" dirty="0" smtClean="0"/>
              <a:t>school – regardless of day</a:t>
            </a:r>
          </a:p>
          <a:p>
            <a:r>
              <a:rPr lang="en-GB" dirty="0" smtClean="0"/>
              <a:t>Forest school clothing</a:t>
            </a:r>
            <a:endParaRPr lang="en-GB" dirty="0"/>
          </a:p>
          <a:p>
            <a:r>
              <a:rPr lang="en-GB" dirty="0"/>
              <a:t>Contributions to school activities</a:t>
            </a:r>
          </a:p>
          <a:p>
            <a:r>
              <a:rPr lang="en-GB" dirty="0"/>
              <a:t>Attendance and punctuality</a:t>
            </a:r>
          </a:p>
          <a:p>
            <a:r>
              <a:rPr lang="en-GB" dirty="0"/>
              <a:t>Clothes need to be </a:t>
            </a:r>
            <a:r>
              <a:rPr lang="en-GB" dirty="0" smtClean="0"/>
              <a:t>labelled</a:t>
            </a:r>
          </a:p>
          <a:p>
            <a:r>
              <a:rPr lang="en-GB" dirty="0" smtClean="0"/>
              <a:t>Cater </a:t>
            </a:r>
            <a:r>
              <a:rPr lang="en-GB" dirty="0" err="1" smtClean="0"/>
              <a:t>Cater</a:t>
            </a:r>
            <a:r>
              <a:rPr lang="en-GB" dirty="0" smtClean="0"/>
              <a:t> lunches</a:t>
            </a:r>
          </a:p>
          <a:p>
            <a:r>
              <a:rPr lang="en-GB" dirty="0" smtClean="0"/>
              <a:t>Online safety - website</a:t>
            </a:r>
            <a:endParaRPr lang="en-GB" dirty="0"/>
          </a:p>
        </p:txBody>
      </p:sp>
    </p:spTree>
    <p:extLst>
      <p:ext uri="{BB962C8B-B14F-4D97-AF65-F5344CB8AC3E}">
        <p14:creationId xmlns:p14="http://schemas.microsoft.com/office/powerpoint/2010/main" val="1135968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188640"/>
            <a:ext cx="5105400" cy="1656184"/>
          </a:xfrm>
          <a:solidFill>
            <a:srgbClr val="00B0F0"/>
          </a:solidFill>
        </p:spPr>
        <p:txBody>
          <a:bodyPr/>
          <a:lstStyle/>
          <a:p>
            <a:pPr algn="ctr"/>
            <a:r>
              <a:rPr lang="en-GB" dirty="0"/>
              <a:t>Little Deers</a:t>
            </a:r>
          </a:p>
        </p:txBody>
      </p:sp>
      <p:sp>
        <p:nvSpPr>
          <p:cNvPr id="3" name="Subtitle 2"/>
          <p:cNvSpPr>
            <a:spLocks noGrp="1"/>
          </p:cNvSpPr>
          <p:nvPr>
            <p:ph type="subTitle" idx="1"/>
          </p:nvPr>
        </p:nvSpPr>
        <p:spPr>
          <a:xfrm>
            <a:off x="467544" y="2420888"/>
            <a:ext cx="7857660" cy="3528392"/>
          </a:xfrm>
          <a:solidFill>
            <a:srgbClr val="00B0F0"/>
          </a:solidFill>
        </p:spPr>
        <p:txBody>
          <a:bodyPr>
            <a:noAutofit/>
          </a:bodyPr>
          <a:lstStyle/>
          <a:p>
            <a:pPr algn="l"/>
            <a:r>
              <a:rPr lang="en-GB" sz="2800" b="1" dirty="0" smtClean="0">
                <a:solidFill>
                  <a:schemeClr val="bg1"/>
                </a:solidFill>
              </a:rPr>
              <a:t>LDs continues to be successful and offers lovely opportunities for children to learn through play.</a:t>
            </a:r>
          </a:p>
          <a:p>
            <a:pPr algn="l"/>
            <a:r>
              <a:rPr lang="en-GB" sz="2800" b="1" dirty="0" smtClean="0">
                <a:solidFill>
                  <a:schemeClr val="bg1"/>
                </a:solidFill>
              </a:rPr>
              <a:t>Thank </a:t>
            </a:r>
            <a:r>
              <a:rPr lang="en-GB" sz="2800" b="1" dirty="0">
                <a:solidFill>
                  <a:schemeClr val="bg1"/>
                </a:solidFill>
              </a:rPr>
              <a:t>you to everyone who organises the fundraising </a:t>
            </a:r>
            <a:r>
              <a:rPr lang="en-GB" sz="2800" b="1" dirty="0" smtClean="0">
                <a:solidFill>
                  <a:schemeClr val="bg1"/>
                </a:solidFill>
              </a:rPr>
              <a:t>events, this is so important to us.</a:t>
            </a:r>
            <a:endParaRPr lang="en-GB" sz="2800" b="1" dirty="0">
              <a:solidFill>
                <a:schemeClr val="bg1"/>
              </a:solidFill>
            </a:endParaRPr>
          </a:p>
        </p:txBody>
      </p:sp>
    </p:spTree>
    <p:extLst>
      <p:ext uri="{BB962C8B-B14F-4D97-AF65-F5344CB8AC3E}">
        <p14:creationId xmlns:p14="http://schemas.microsoft.com/office/powerpoint/2010/main" val="333619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620688"/>
            <a:ext cx="6912768" cy="4524315"/>
          </a:xfrm>
          <a:prstGeom prst="rect">
            <a:avLst/>
          </a:prstGeom>
          <a:noFill/>
        </p:spPr>
        <p:txBody>
          <a:bodyPr wrap="square" rtlCol="0">
            <a:spAutoFit/>
          </a:bodyPr>
          <a:lstStyle/>
          <a:p>
            <a:endParaRPr lang="en-GB" dirty="0"/>
          </a:p>
          <a:p>
            <a:endParaRPr lang="en-GB" sz="1600" b="1" dirty="0"/>
          </a:p>
          <a:p>
            <a:endParaRPr lang="en-GB" sz="1600" b="1" dirty="0"/>
          </a:p>
          <a:p>
            <a:endParaRPr lang="en-GB" sz="1600"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3" name="TextBox 2"/>
          <p:cNvSpPr txBox="1"/>
          <p:nvPr/>
        </p:nvSpPr>
        <p:spPr>
          <a:xfrm>
            <a:off x="1403648" y="1916832"/>
            <a:ext cx="6048672" cy="3046988"/>
          </a:xfrm>
          <a:prstGeom prst="rect">
            <a:avLst/>
          </a:prstGeom>
          <a:noFill/>
        </p:spPr>
        <p:txBody>
          <a:bodyPr wrap="square" rtlCol="0">
            <a:spAutoFit/>
          </a:bodyPr>
          <a:lstStyle/>
          <a:p>
            <a:r>
              <a:rPr lang="en-GB" dirty="0" smtClean="0"/>
              <a:t>Questions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3073692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rc_mi" descr="http://www.deerhurst.gloucs.sch.uk/public/Content_Management/main/images/OceanUpload38499_1371041636137_compressed.jpg">
            <a:hlinkClick r:id="rId2"/>
          </p:cNvPr>
          <p:cNvPicPr>
            <a:picLocks noGrp="1"/>
          </p:cNvPicPr>
          <p:nvPr>
            <p:ph type="pic" idx="1"/>
          </p:nvPr>
        </p:nvPicPr>
        <p:blipFill>
          <a:blip r:embed="rId3" cstate="print"/>
          <a:srcRect t="7343" b="7343"/>
          <a:stretch>
            <a:fillRect/>
          </a:stretch>
        </p:blipFill>
        <p:spPr bwMode="auto">
          <a:xfrm>
            <a:off x="222380" y="527373"/>
            <a:ext cx="1901348" cy="1605483"/>
          </a:xfrm>
          <a:prstGeom prst="rect">
            <a:avLst/>
          </a:prstGeom>
          <a:noFill/>
          <a:ln w="9525">
            <a:noFill/>
            <a:miter lim="800000"/>
            <a:headEnd/>
            <a:tailEnd/>
          </a:ln>
        </p:spPr>
      </p:pic>
      <p:sp>
        <p:nvSpPr>
          <p:cNvPr id="4" name="Rectangle 3"/>
          <p:cNvSpPr/>
          <p:nvPr/>
        </p:nvSpPr>
        <p:spPr>
          <a:xfrm>
            <a:off x="2987824" y="476672"/>
            <a:ext cx="5652120" cy="4801314"/>
          </a:xfrm>
          <a:prstGeom prst="rect">
            <a:avLst/>
          </a:prstGeom>
        </p:spPr>
        <p:txBody>
          <a:bodyPr wrap="square">
            <a:spAutoFit/>
          </a:bodyPr>
          <a:lstStyle/>
          <a:p>
            <a:r>
              <a:rPr lang="en-GB" sz="2000" dirty="0" smtClean="0"/>
              <a:t>Our vision remains stronger than ever</a:t>
            </a:r>
            <a:r>
              <a:rPr lang="en-GB" dirty="0" smtClean="0"/>
              <a:t/>
            </a:r>
            <a:br>
              <a:rPr lang="en-GB" dirty="0" smtClean="0"/>
            </a:br>
            <a:r>
              <a:rPr lang="en-GB" sz="2000" dirty="0" smtClean="0"/>
              <a:t>    Learning and living as </a:t>
            </a:r>
            <a:r>
              <a:rPr lang="en-GB" sz="2000" i="1" dirty="0" smtClean="0"/>
              <a:t>children of God</a:t>
            </a:r>
            <a:r>
              <a:rPr lang="en-GB" sz="2000" dirty="0" smtClean="0"/>
              <a:t/>
            </a:r>
            <a:br>
              <a:rPr lang="en-GB" sz="2000" dirty="0" smtClean="0"/>
            </a:br>
            <a:r>
              <a:rPr lang="en-GB" sz="2000" i="1" dirty="0" smtClean="0"/>
              <a:t> (Ephesians5:1)(You are God’s </a:t>
            </a:r>
            <a:r>
              <a:rPr lang="en-GB" i="1" dirty="0" smtClean="0"/>
              <a:t>children whom he loves. Try to be like God)</a:t>
            </a:r>
            <a:br>
              <a:rPr lang="en-GB" i="1" dirty="0" smtClean="0"/>
            </a:br>
            <a:r>
              <a:rPr lang="en-GB" sz="1000" b="1" dirty="0" smtClean="0"/>
              <a:t>          </a:t>
            </a:r>
            <a:r>
              <a:rPr lang="en-GB" sz="1800" b="1" i="1" dirty="0" smtClean="0"/>
              <a:t>We serve our community by providing the highest quality education, encouraging understanding of faith and promoting Christian values.  All children can express curiosity, explore big questions, share socially and spiritually with freedom to make good choices underpinned by our values.  </a:t>
            </a:r>
            <a:r>
              <a:rPr lang="en-GB" sz="1800" b="1" i="1" dirty="0" smtClean="0">
                <a:solidFill>
                  <a:srgbClr val="FF0000"/>
                </a:solidFill>
              </a:rPr>
              <a:t>Respect, Friendship, Perseverance, Thankfulness, Trust and Truthfulness</a:t>
            </a:r>
            <a:r>
              <a:rPr lang="en-GB" sz="1800" b="1" i="1" dirty="0" smtClean="0"/>
              <a:t> and our shadow values of Compassion, Courage, Forgiveness, Generosity, Justice and Service</a:t>
            </a:r>
            <a:br>
              <a:rPr lang="en-GB" sz="1800" b="1" i="1" dirty="0" smtClean="0"/>
            </a:br>
            <a:r>
              <a:rPr lang="en-GB" sz="2000" b="1" i="1" dirty="0" smtClean="0">
                <a:solidFill>
                  <a:schemeClr val="bg1"/>
                </a:solidFill>
              </a:rPr>
              <a:t> </a:t>
            </a:r>
            <a:endParaRPr lang="en-GB" sz="1800" b="1" dirty="0"/>
          </a:p>
        </p:txBody>
      </p:sp>
      <p:sp>
        <p:nvSpPr>
          <p:cNvPr id="6" name="TextBox 5"/>
          <p:cNvSpPr txBox="1"/>
          <p:nvPr/>
        </p:nvSpPr>
        <p:spPr>
          <a:xfrm>
            <a:off x="323528" y="2852936"/>
            <a:ext cx="2520280" cy="830997"/>
          </a:xfrm>
          <a:prstGeom prst="rect">
            <a:avLst/>
          </a:prstGeom>
          <a:noFill/>
        </p:spPr>
        <p:txBody>
          <a:bodyPr wrap="square" rtlCol="0">
            <a:spAutoFit/>
          </a:bodyPr>
          <a:lstStyle/>
          <a:p>
            <a:r>
              <a:rPr lang="en-GB" dirty="0" smtClean="0"/>
              <a:t>Thank you for coming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95736" y="1268760"/>
            <a:ext cx="6048672" cy="461665"/>
          </a:xfrm>
          <a:prstGeom prst="rect">
            <a:avLst/>
          </a:prstGeom>
          <a:noFill/>
        </p:spPr>
        <p:txBody>
          <a:bodyPr wrap="square" rtlCol="0">
            <a:spAutoFit/>
          </a:bodyPr>
          <a:lstStyle/>
          <a:p>
            <a:endParaRPr lang="en-GB" sz="2400" b="1" dirty="0"/>
          </a:p>
        </p:txBody>
      </p:sp>
      <p:graphicFrame>
        <p:nvGraphicFramePr>
          <p:cNvPr id="2" name="Table 1"/>
          <p:cNvGraphicFramePr>
            <a:graphicFrameLocks noGrp="1"/>
          </p:cNvGraphicFramePr>
          <p:nvPr>
            <p:extLst>
              <p:ext uri="{D42A27DB-BD31-4B8C-83A1-F6EECF244321}">
                <p14:modId xmlns:p14="http://schemas.microsoft.com/office/powerpoint/2010/main" val="1689814379"/>
              </p:ext>
            </p:extLst>
          </p:nvPr>
        </p:nvGraphicFramePr>
        <p:xfrm>
          <a:off x="1513205" y="2369661"/>
          <a:ext cx="6117590" cy="3555492"/>
        </p:xfrm>
        <a:graphic>
          <a:graphicData uri="http://schemas.openxmlformats.org/drawingml/2006/table">
            <a:tbl>
              <a:tblPr firstRow="1" bandRow="1">
                <a:tableStyleId>{5C22544A-7EE6-4342-B048-85BDC9FD1C3A}</a:tableStyleId>
              </a:tblPr>
              <a:tblGrid>
                <a:gridCol w="420370">
                  <a:extLst>
                    <a:ext uri="{9D8B030D-6E8A-4147-A177-3AD203B41FA5}">
                      <a16:colId xmlns:a16="http://schemas.microsoft.com/office/drawing/2014/main" val="4005206128"/>
                    </a:ext>
                  </a:extLst>
                </a:gridCol>
                <a:gridCol w="491490">
                  <a:extLst>
                    <a:ext uri="{9D8B030D-6E8A-4147-A177-3AD203B41FA5}">
                      <a16:colId xmlns:a16="http://schemas.microsoft.com/office/drawing/2014/main" val="1266160934"/>
                    </a:ext>
                  </a:extLst>
                </a:gridCol>
                <a:gridCol w="491490">
                  <a:extLst>
                    <a:ext uri="{9D8B030D-6E8A-4147-A177-3AD203B41FA5}">
                      <a16:colId xmlns:a16="http://schemas.microsoft.com/office/drawing/2014/main" val="211351202"/>
                    </a:ext>
                  </a:extLst>
                </a:gridCol>
                <a:gridCol w="492125">
                  <a:extLst>
                    <a:ext uri="{9D8B030D-6E8A-4147-A177-3AD203B41FA5}">
                      <a16:colId xmlns:a16="http://schemas.microsoft.com/office/drawing/2014/main" val="4279916610"/>
                    </a:ext>
                  </a:extLst>
                </a:gridCol>
                <a:gridCol w="317500">
                  <a:extLst>
                    <a:ext uri="{9D8B030D-6E8A-4147-A177-3AD203B41FA5}">
                      <a16:colId xmlns:a16="http://schemas.microsoft.com/office/drawing/2014/main" val="1644241925"/>
                    </a:ext>
                  </a:extLst>
                </a:gridCol>
                <a:gridCol w="492125">
                  <a:extLst>
                    <a:ext uri="{9D8B030D-6E8A-4147-A177-3AD203B41FA5}">
                      <a16:colId xmlns:a16="http://schemas.microsoft.com/office/drawing/2014/main" val="2443730294"/>
                    </a:ext>
                  </a:extLst>
                </a:gridCol>
                <a:gridCol w="492125">
                  <a:extLst>
                    <a:ext uri="{9D8B030D-6E8A-4147-A177-3AD203B41FA5}">
                      <a16:colId xmlns:a16="http://schemas.microsoft.com/office/drawing/2014/main" val="2077524493"/>
                    </a:ext>
                  </a:extLst>
                </a:gridCol>
                <a:gridCol w="400050">
                  <a:extLst>
                    <a:ext uri="{9D8B030D-6E8A-4147-A177-3AD203B41FA5}">
                      <a16:colId xmlns:a16="http://schemas.microsoft.com/office/drawing/2014/main" val="440217741"/>
                    </a:ext>
                  </a:extLst>
                </a:gridCol>
                <a:gridCol w="454660">
                  <a:extLst>
                    <a:ext uri="{9D8B030D-6E8A-4147-A177-3AD203B41FA5}">
                      <a16:colId xmlns:a16="http://schemas.microsoft.com/office/drawing/2014/main" val="832950131"/>
                    </a:ext>
                  </a:extLst>
                </a:gridCol>
                <a:gridCol w="454025">
                  <a:extLst>
                    <a:ext uri="{9D8B030D-6E8A-4147-A177-3AD203B41FA5}">
                      <a16:colId xmlns:a16="http://schemas.microsoft.com/office/drawing/2014/main" val="307858904"/>
                    </a:ext>
                  </a:extLst>
                </a:gridCol>
                <a:gridCol w="502920">
                  <a:extLst>
                    <a:ext uri="{9D8B030D-6E8A-4147-A177-3AD203B41FA5}">
                      <a16:colId xmlns:a16="http://schemas.microsoft.com/office/drawing/2014/main" val="3218655011"/>
                    </a:ext>
                  </a:extLst>
                </a:gridCol>
                <a:gridCol w="502920">
                  <a:extLst>
                    <a:ext uri="{9D8B030D-6E8A-4147-A177-3AD203B41FA5}">
                      <a16:colId xmlns:a16="http://schemas.microsoft.com/office/drawing/2014/main" val="497743126"/>
                    </a:ext>
                  </a:extLst>
                </a:gridCol>
                <a:gridCol w="605790">
                  <a:extLst>
                    <a:ext uri="{9D8B030D-6E8A-4147-A177-3AD203B41FA5}">
                      <a16:colId xmlns:a16="http://schemas.microsoft.com/office/drawing/2014/main" val="1681530172"/>
                    </a:ext>
                  </a:extLst>
                </a:gridCol>
              </a:tblGrid>
              <a:tr h="323850">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a:tc>
                <a:tc gridSpan="4">
                  <a:txBody>
                    <a:bodyPr/>
                    <a:lstStyle/>
                    <a:p>
                      <a:pPr>
                        <a:lnSpc>
                          <a:spcPct val="115000"/>
                        </a:lnSpc>
                        <a:spcAft>
                          <a:spcPts val="1000"/>
                        </a:spcAft>
                      </a:pPr>
                      <a:r>
                        <a:rPr lang="en-GB" sz="900">
                          <a:effectLst/>
                        </a:rPr>
                        <a:t>Early Years Foundation Stage: % achieving Good Level of Development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15000"/>
                        </a:lnSpc>
                        <a:spcAft>
                          <a:spcPts val="0"/>
                        </a:spcAft>
                      </a:pPr>
                      <a:r>
                        <a:rPr lang="en-GB" sz="900">
                          <a:effectLst/>
                        </a:rPr>
                        <a:t>Phonics Screening Check: % achieving expected standard at end Year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15000"/>
                        </a:lnSpc>
                        <a:spcAft>
                          <a:spcPts val="0"/>
                        </a:spcAft>
                      </a:pPr>
                      <a:r>
                        <a:rPr lang="en-GB" sz="900">
                          <a:effectLst/>
                        </a:rPr>
                        <a:t>Phonics Screening Check: % achieving expected standard at end Key Stage 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50930167"/>
                  </a:ext>
                </a:extLst>
              </a:tr>
              <a:tr h="179705">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998016160"/>
                  </a:ext>
                </a:extLst>
              </a:tr>
              <a:tr h="144145">
                <a:tc>
                  <a:txBody>
                    <a:bodyPr/>
                    <a:lstStyle/>
                    <a:p>
                      <a:pPr>
                        <a:lnSpc>
                          <a:spcPct val="115000"/>
                        </a:lnSpc>
                        <a:spcAft>
                          <a:spcPts val="0"/>
                        </a:spcAft>
                      </a:pPr>
                      <a:r>
                        <a:rPr lang="en-GB" sz="900">
                          <a:effectLst/>
                        </a:rPr>
                        <a:t>Glos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68%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67.4%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81%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62%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47394397"/>
                  </a:ext>
                </a:extLst>
              </a:tr>
              <a:tr h="144145">
                <a:tc>
                  <a:txBody>
                    <a:bodyPr/>
                    <a:lstStyle/>
                    <a:p>
                      <a:pPr>
                        <a:lnSpc>
                          <a:spcPct val="115000"/>
                        </a:lnSpc>
                        <a:spcAft>
                          <a:spcPts val="0"/>
                        </a:spcAft>
                      </a:pPr>
                      <a:r>
                        <a:rPr lang="en-GB" sz="900">
                          <a:effectLst/>
                        </a:rPr>
                        <a:t>Nat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71%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65.2%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81%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75.6%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61%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55.9%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62214939"/>
                  </a:ext>
                </a:extLst>
              </a:tr>
              <a:tr h="144145">
                <a:tc>
                  <a:txBody>
                    <a:bodyPr/>
                    <a:lstStyle/>
                    <a:p>
                      <a:pPr>
                        <a:lnSpc>
                          <a:spcPct val="115000"/>
                        </a:lnSpc>
                        <a:spcAft>
                          <a:spcPts val="0"/>
                        </a:spcAft>
                      </a:pPr>
                      <a:r>
                        <a:rPr lang="en-GB" sz="900">
                          <a:effectLst/>
                        </a:rPr>
                        <a:t>Sch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90%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100% of those who took it</a:t>
                      </a:r>
                      <a:endParaRPr lang="en-GB" sz="1100">
                        <a:effectLst/>
                      </a:endParaRPr>
                    </a:p>
                    <a:p>
                      <a:pPr>
                        <a:lnSpc>
                          <a:spcPct val="115000"/>
                        </a:lnSpc>
                        <a:spcAft>
                          <a:spcPts val="0"/>
                        </a:spcAft>
                      </a:pPr>
                      <a:r>
                        <a:rPr lang="en-GB" sz="900">
                          <a:effectLst/>
                        </a:rPr>
                        <a:t>(2 disapplied 79%)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100% of those who took test(1 disapplied who arrived week of phonics</a:t>
                      </a:r>
                      <a:endParaRPr lang="en-GB" sz="1100">
                        <a:effectLst/>
                      </a:endParaRPr>
                    </a:p>
                    <a:p>
                      <a:pPr>
                        <a:lnSpc>
                          <a:spcPct val="115000"/>
                        </a:lnSpc>
                        <a:spcAft>
                          <a:spcPts val="0"/>
                        </a:spcAft>
                      </a:pPr>
                      <a:r>
                        <a:rPr lang="en-GB" sz="900">
                          <a:effectLst/>
                        </a:rPr>
                        <a:t> 92%</a:t>
                      </a:r>
                      <a:endParaRPr lang="en-GB" sz="1100">
                        <a:effectLst/>
                      </a:endParaRPr>
                    </a:p>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nSpc>
                          <a:spcPct val="115000"/>
                        </a:lnSpc>
                        <a:spcAft>
                          <a:spcPts val="0"/>
                        </a:spcAft>
                      </a:pPr>
                      <a:r>
                        <a:rPr lang="en-GB" sz="900">
                          <a:effectLst/>
                        </a:rPr>
                        <a:t> </a:t>
                      </a:r>
                      <a:endParaRPr lang="en-GB" sz="1100">
                        <a:effectLst/>
                      </a:endParaRPr>
                    </a:p>
                    <a:p>
                      <a:pPr>
                        <a:lnSpc>
                          <a:spcPct val="115000"/>
                        </a:lnSpc>
                        <a:spcAft>
                          <a:spcPts val="0"/>
                        </a:spcAft>
                      </a:pPr>
                      <a:r>
                        <a:rPr lang="en-GB" sz="900">
                          <a:effectLst/>
                        </a:rPr>
                        <a:t> </a:t>
                      </a:r>
                      <a:endParaRPr lang="en-GB" sz="1100">
                        <a:effectLst/>
                      </a:endParaRPr>
                    </a:p>
                    <a:p>
                      <a:pPr>
                        <a:lnSpc>
                          <a:spcPct val="115000"/>
                        </a:lnSpc>
                        <a:spcAft>
                          <a:spcPts val="100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1000"/>
                        </a:spcAft>
                      </a:pPr>
                      <a:r>
                        <a:rPr lang="en-GB" sz="1100" dirty="0">
                          <a:effectLst/>
                        </a:rPr>
                        <a:t>Year 2 (</a:t>
                      </a:r>
                      <a:r>
                        <a:rPr lang="en-GB" sz="1100" dirty="0" err="1">
                          <a:effectLst/>
                        </a:rPr>
                        <a:t>Covid</a:t>
                      </a:r>
                      <a:r>
                        <a:rPr lang="en-GB" sz="1100" dirty="0">
                          <a:effectLst/>
                        </a:rPr>
                        <a:t> year 1s) tested Dec 2021</a:t>
                      </a:r>
                    </a:p>
                    <a:p>
                      <a:pPr>
                        <a:lnSpc>
                          <a:spcPct val="115000"/>
                        </a:lnSpc>
                        <a:spcAft>
                          <a:spcPts val="1000"/>
                        </a:spcAft>
                      </a:pPr>
                      <a:r>
                        <a:rPr lang="en-GB" sz="1100" dirty="0">
                          <a:effectLst/>
                        </a:rPr>
                        <a:t>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73264449"/>
                  </a:ext>
                </a:extLst>
              </a:tr>
            </a:tbl>
          </a:graphicData>
        </a:graphic>
      </p:graphicFrame>
      <p:sp>
        <p:nvSpPr>
          <p:cNvPr id="3" name="Rectangle 2"/>
          <p:cNvSpPr/>
          <p:nvPr/>
        </p:nvSpPr>
        <p:spPr>
          <a:xfrm>
            <a:off x="2160625" y="5919610"/>
            <a:ext cx="4572000" cy="941796"/>
          </a:xfrm>
          <a:prstGeom prst="rect">
            <a:avLst/>
          </a:prstGeom>
        </p:spPr>
        <p:txBody>
          <a:bodyPr>
            <a:spAutoFit/>
          </a:bodyPr>
          <a:lstStyle/>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2022 GLD Av points – School 33.9, </a:t>
            </a:r>
            <a:r>
              <a:rPr lang="en-GB" dirty="0" err="1">
                <a:latin typeface="Calibri" panose="020F0502020204030204" pitchFamily="34" charset="0"/>
                <a:ea typeface="Calibri" panose="020F0502020204030204" pitchFamily="34" charset="0"/>
                <a:cs typeface="Times New Roman" panose="02020603050405020304" pitchFamily="18" charset="0"/>
              </a:rPr>
              <a:t>Glos</a:t>
            </a:r>
            <a:r>
              <a:rPr lang="en-GB" dirty="0">
                <a:latin typeface="Calibri" panose="020F0502020204030204" pitchFamily="34" charset="0"/>
                <a:ea typeface="Calibri" panose="020F0502020204030204" pitchFamily="34" charset="0"/>
                <a:cs typeface="Times New Roman" panose="02020603050405020304" pitchFamily="18" charset="0"/>
              </a:rPr>
              <a:t> 31.6 Nat 31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17554133"/>
              </p:ext>
            </p:extLst>
          </p:nvPr>
        </p:nvGraphicFramePr>
        <p:xfrm>
          <a:off x="1043608" y="1124744"/>
          <a:ext cx="6953887" cy="2925445"/>
        </p:xfrm>
        <a:graphic>
          <a:graphicData uri="http://schemas.openxmlformats.org/drawingml/2006/table">
            <a:tbl>
              <a:tblPr firstRow="1" bandRow="1">
                <a:tableStyleId>{5C22544A-7EE6-4342-B048-85BDC9FD1C3A}</a:tableStyleId>
              </a:tblPr>
              <a:tblGrid>
                <a:gridCol w="940783">
                  <a:extLst>
                    <a:ext uri="{9D8B030D-6E8A-4147-A177-3AD203B41FA5}">
                      <a16:colId xmlns:a16="http://schemas.microsoft.com/office/drawing/2014/main" val="622103254"/>
                    </a:ext>
                  </a:extLst>
                </a:gridCol>
                <a:gridCol w="498948">
                  <a:extLst>
                    <a:ext uri="{9D8B030D-6E8A-4147-A177-3AD203B41FA5}">
                      <a16:colId xmlns:a16="http://schemas.microsoft.com/office/drawing/2014/main" val="814488852"/>
                    </a:ext>
                  </a:extLst>
                </a:gridCol>
                <a:gridCol w="498948">
                  <a:extLst>
                    <a:ext uri="{9D8B030D-6E8A-4147-A177-3AD203B41FA5}">
                      <a16:colId xmlns:a16="http://schemas.microsoft.com/office/drawing/2014/main" val="1193647022"/>
                    </a:ext>
                  </a:extLst>
                </a:gridCol>
                <a:gridCol w="498948">
                  <a:extLst>
                    <a:ext uri="{9D8B030D-6E8A-4147-A177-3AD203B41FA5}">
                      <a16:colId xmlns:a16="http://schemas.microsoft.com/office/drawing/2014/main" val="1453106621"/>
                    </a:ext>
                  </a:extLst>
                </a:gridCol>
                <a:gridCol w="498948">
                  <a:extLst>
                    <a:ext uri="{9D8B030D-6E8A-4147-A177-3AD203B41FA5}">
                      <a16:colId xmlns:a16="http://schemas.microsoft.com/office/drawing/2014/main" val="4096896736"/>
                    </a:ext>
                  </a:extLst>
                </a:gridCol>
                <a:gridCol w="498948">
                  <a:extLst>
                    <a:ext uri="{9D8B030D-6E8A-4147-A177-3AD203B41FA5}">
                      <a16:colId xmlns:a16="http://schemas.microsoft.com/office/drawing/2014/main" val="1842614976"/>
                    </a:ext>
                  </a:extLst>
                </a:gridCol>
                <a:gridCol w="498948">
                  <a:extLst>
                    <a:ext uri="{9D8B030D-6E8A-4147-A177-3AD203B41FA5}">
                      <a16:colId xmlns:a16="http://schemas.microsoft.com/office/drawing/2014/main" val="2548012017"/>
                    </a:ext>
                  </a:extLst>
                </a:gridCol>
                <a:gridCol w="502713">
                  <a:extLst>
                    <a:ext uri="{9D8B030D-6E8A-4147-A177-3AD203B41FA5}">
                      <a16:colId xmlns:a16="http://schemas.microsoft.com/office/drawing/2014/main" val="2876643862"/>
                    </a:ext>
                  </a:extLst>
                </a:gridCol>
                <a:gridCol w="502713">
                  <a:extLst>
                    <a:ext uri="{9D8B030D-6E8A-4147-A177-3AD203B41FA5}">
                      <a16:colId xmlns:a16="http://schemas.microsoft.com/office/drawing/2014/main" val="3416387481"/>
                    </a:ext>
                  </a:extLst>
                </a:gridCol>
                <a:gridCol w="502713">
                  <a:extLst>
                    <a:ext uri="{9D8B030D-6E8A-4147-A177-3AD203B41FA5}">
                      <a16:colId xmlns:a16="http://schemas.microsoft.com/office/drawing/2014/main" val="3848028113"/>
                    </a:ext>
                  </a:extLst>
                </a:gridCol>
                <a:gridCol w="503968">
                  <a:extLst>
                    <a:ext uri="{9D8B030D-6E8A-4147-A177-3AD203B41FA5}">
                      <a16:colId xmlns:a16="http://schemas.microsoft.com/office/drawing/2014/main" val="3589778432"/>
                    </a:ext>
                  </a:extLst>
                </a:gridCol>
                <a:gridCol w="503968">
                  <a:extLst>
                    <a:ext uri="{9D8B030D-6E8A-4147-A177-3AD203B41FA5}">
                      <a16:colId xmlns:a16="http://schemas.microsoft.com/office/drawing/2014/main" val="1496666681"/>
                    </a:ext>
                  </a:extLst>
                </a:gridCol>
                <a:gridCol w="503341">
                  <a:extLst>
                    <a:ext uri="{9D8B030D-6E8A-4147-A177-3AD203B41FA5}">
                      <a16:colId xmlns:a16="http://schemas.microsoft.com/office/drawing/2014/main" val="3419291271"/>
                    </a:ext>
                  </a:extLst>
                </a:gridCol>
              </a:tblGrid>
              <a:tr h="193675">
                <a:tc rowSpan="3">
                  <a:txBody>
                    <a:bodyPr/>
                    <a:lstStyle/>
                    <a:p>
                      <a:pPr>
                        <a:lnSpc>
                          <a:spcPct val="115000"/>
                        </a:lnSpc>
                        <a:spcAft>
                          <a:spcPts val="0"/>
                        </a:spcAft>
                      </a:pPr>
                      <a:r>
                        <a:rPr lang="en-GB" sz="900">
                          <a:effectLst/>
                          <a:highlight>
                            <a:srgbClr val="FFFF00"/>
                          </a:highlight>
                        </a:rPr>
                        <a:t>KS1 (</a:t>
                      </a:r>
                      <a:r>
                        <a:rPr lang="en-GB" sz="900">
                          <a:effectLst/>
                        </a:rPr>
                        <a:t>10 pupils 2022)</a:t>
                      </a:r>
                      <a:r>
                        <a:rPr lang="en-GB" sz="900">
                          <a:effectLst/>
                          <a:highlight>
                            <a:srgbClr val="FF00FF"/>
                          </a:highlight>
                        </a:rPr>
                        <a:t>LA moderated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gridSpan="12">
                  <a:txBody>
                    <a:bodyPr/>
                    <a:lstStyle/>
                    <a:p>
                      <a:pPr algn="ctr">
                        <a:lnSpc>
                          <a:spcPct val="115000"/>
                        </a:lnSpc>
                        <a:spcAft>
                          <a:spcPts val="0"/>
                        </a:spcAft>
                      </a:pPr>
                      <a:r>
                        <a:rPr lang="en-GB" sz="900">
                          <a:effectLst/>
                        </a:rPr>
                        <a:t>% pupils achieving at least expected standard and greater depth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91015415"/>
                  </a:ext>
                </a:extLst>
              </a:tr>
              <a:tr h="233045">
                <a:tc vMerge="1">
                  <a:txBody>
                    <a:bodyPr/>
                    <a:lstStyle/>
                    <a:p>
                      <a:endParaRPr lang="en-GB"/>
                    </a:p>
                  </a:txBody>
                  <a:tcPr/>
                </a:tc>
                <a:tc gridSpan="3">
                  <a:txBody>
                    <a:bodyPr/>
                    <a:lstStyle/>
                    <a:p>
                      <a:pPr>
                        <a:lnSpc>
                          <a:spcPct val="115000"/>
                        </a:lnSpc>
                        <a:spcAft>
                          <a:spcPts val="0"/>
                        </a:spcAft>
                      </a:pPr>
                      <a:r>
                        <a:rPr lang="en-GB" sz="900">
                          <a:effectLst/>
                        </a:rPr>
                        <a:t>Reading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a:effectLst/>
                        </a:rPr>
                        <a:t>Writing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a:effectLst/>
                        </a:rPr>
                        <a:t>Maths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tc gridSpan="3">
                  <a:txBody>
                    <a:bodyPr/>
                    <a:lstStyle/>
                    <a:p>
                      <a:pPr algn="ctr">
                        <a:lnSpc>
                          <a:spcPct val="115000"/>
                        </a:lnSpc>
                        <a:spcAft>
                          <a:spcPts val="0"/>
                        </a:spcAft>
                      </a:pPr>
                      <a:r>
                        <a:rPr lang="en-GB" sz="900">
                          <a:effectLst/>
                        </a:rPr>
                        <a:t>Science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45176680"/>
                  </a:ext>
                </a:extLst>
              </a:tr>
              <a:tr h="193675">
                <a:tc vMerge="1">
                  <a:txBody>
                    <a:bodyPr/>
                    <a:lstStyle/>
                    <a:p>
                      <a:endParaRPr lang="en-GB"/>
                    </a:p>
                  </a:txBody>
                  <a:tcPr/>
                </a:tc>
                <a:tc>
                  <a:txBody>
                    <a:bodyPr/>
                    <a:lstStyle/>
                    <a:p>
                      <a:pPr algn="ct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70291109"/>
                  </a:ext>
                </a:extLst>
              </a:tr>
              <a:tr h="271780">
                <a:tc>
                  <a:txBody>
                    <a:bodyPr/>
                    <a:lstStyle/>
                    <a:p>
                      <a:pPr>
                        <a:lnSpc>
                          <a:spcPct val="115000"/>
                        </a:lnSpc>
                        <a:spcAft>
                          <a:spcPts val="0"/>
                        </a:spcAft>
                      </a:pPr>
                      <a:r>
                        <a:rPr lang="en-GB" sz="900">
                          <a:effectLst/>
                        </a:rPr>
                        <a:t>Glos:                 EXS+</a:t>
                      </a:r>
                      <a:endParaRPr lang="en-GB" sz="1100">
                        <a:effectLst/>
                      </a:endParaRPr>
                    </a:p>
                    <a:p>
                      <a:pPr>
                        <a:lnSpc>
                          <a:spcPct val="115000"/>
                        </a:lnSpc>
                        <a:spcAft>
                          <a:spcPts val="0"/>
                        </a:spcAft>
                      </a:pPr>
                      <a:r>
                        <a:rPr lang="en-GB" sz="900">
                          <a:effectLst/>
                        </a:rPr>
                        <a:t>                           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75%</a:t>
                      </a:r>
                      <a:endParaRPr lang="en-GB" sz="1100">
                        <a:effectLst/>
                      </a:endParaRPr>
                    </a:p>
                    <a:p>
                      <a:pPr algn="ctr">
                        <a:lnSpc>
                          <a:spcPct val="115000"/>
                        </a:lnSpc>
                        <a:spcAft>
                          <a:spcPts val="0"/>
                        </a:spcAft>
                      </a:pPr>
                      <a:r>
                        <a:rPr lang="en-GB" sz="900">
                          <a:effectLst/>
                        </a:rPr>
                        <a:t>26%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75%</a:t>
                      </a:r>
                      <a:endParaRPr lang="en-GB" sz="1100">
                        <a:effectLst/>
                      </a:endParaRPr>
                    </a:p>
                    <a:p>
                      <a:pPr algn="ctr">
                        <a:lnSpc>
                          <a:spcPct val="115000"/>
                        </a:lnSpc>
                        <a:spcAft>
                          <a:spcPts val="0"/>
                        </a:spcAft>
                      </a:pPr>
                      <a:r>
                        <a:rPr lang="en-GB" sz="900">
                          <a:effectLst/>
                        </a:rPr>
                        <a:t>26%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68.1%</a:t>
                      </a:r>
                      <a:endParaRPr lang="en-GB" sz="1100">
                        <a:effectLst/>
                      </a:endParaRPr>
                    </a:p>
                    <a:p>
                      <a:pPr algn="ctr">
                        <a:lnSpc>
                          <a:spcPct val="115000"/>
                        </a:lnSpc>
                        <a:spcAft>
                          <a:spcPts val="0"/>
                        </a:spcAft>
                      </a:pPr>
                      <a:r>
                        <a:rPr lang="en-GB" sz="900">
                          <a:effectLst/>
                        </a:rPr>
                        <a:t> </a:t>
                      </a:r>
                      <a:endParaRPr lang="en-GB" sz="1100">
                        <a:effectLst/>
                      </a:endParaRPr>
                    </a:p>
                    <a:p>
                      <a:pPr algn="ctr">
                        <a:lnSpc>
                          <a:spcPct val="115000"/>
                        </a:lnSpc>
                        <a:spcAft>
                          <a:spcPts val="0"/>
                        </a:spcAft>
                      </a:pPr>
                      <a:r>
                        <a:rPr lang="en-GB" sz="900">
                          <a:effectLst/>
                        </a:rPr>
                        <a:t> </a:t>
                      </a:r>
                      <a:endParaRPr lang="en-GB" sz="1100">
                        <a:effectLst/>
                      </a:endParaRPr>
                    </a:p>
                    <a:p>
                      <a:pPr algn="ctr">
                        <a:lnSpc>
                          <a:spcPct val="115000"/>
                        </a:lnSpc>
                        <a:spcAft>
                          <a:spcPts val="0"/>
                        </a:spcAft>
                      </a:pPr>
                      <a:r>
                        <a:rPr lang="en-GB" sz="900">
                          <a:effectLst/>
                        </a:rPr>
                        <a:t>19.3%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69%</a:t>
                      </a:r>
                      <a:endParaRPr lang="en-GB" sz="1100">
                        <a:effectLst/>
                      </a:endParaRPr>
                    </a:p>
                    <a:p>
                      <a:pPr algn="ctr">
                        <a:lnSpc>
                          <a:spcPct val="115000"/>
                        </a:lnSpc>
                        <a:spcAft>
                          <a:spcPts val="0"/>
                        </a:spcAft>
                      </a:pPr>
                      <a:r>
                        <a:rPr lang="en-GB" sz="900">
                          <a:effectLst/>
                        </a:rPr>
                        <a:t>14%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67%</a:t>
                      </a:r>
                      <a:endParaRPr lang="en-GB" sz="1100">
                        <a:effectLst/>
                      </a:endParaRPr>
                    </a:p>
                    <a:p>
                      <a:pPr algn="ctr">
                        <a:lnSpc>
                          <a:spcPct val="115000"/>
                        </a:lnSpc>
                        <a:spcAft>
                          <a:spcPts val="0"/>
                        </a:spcAft>
                      </a:pPr>
                      <a:r>
                        <a:rPr lang="en-GB" sz="900">
                          <a:effectLst/>
                        </a:rPr>
                        <a:t>14%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58.3%</a:t>
                      </a:r>
                      <a:endParaRPr lang="en-GB" sz="1100">
                        <a:effectLst/>
                      </a:endParaRPr>
                    </a:p>
                    <a:p>
                      <a:pPr algn="ctr">
                        <a:lnSpc>
                          <a:spcPct val="115000"/>
                        </a:lnSpc>
                        <a:spcAft>
                          <a:spcPts val="0"/>
                        </a:spcAft>
                      </a:pPr>
                      <a:r>
                        <a:rPr lang="en-GB" sz="900">
                          <a:effectLst/>
                        </a:rPr>
                        <a:t> </a:t>
                      </a:r>
                      <a:endParaRPr lang="en-GB" sz="1100">
                        <a:effectLst/>
                      </a:endParaRPr>
                    </a:p>
                    <a:p>
                      <a:pPr algn="ctr">
                        <a:lnSpc>
                          <a:spcPct val="115000"/>
                        </a:lnSpc>
                        <a:spcAft>
                          <a:spcPts val="0"/>
                        </a:spcAft>
                      </a:pPr>
                      <a:r>
                        <a:rPr lang="en-GB" sz="900">
                          <a:effectLst/>
                        </a:rPr>
                        <a:t>8.1%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75%</a:t>
                      </a:r>
                      <a:endParaRPr lang="en-GB" sz="1100">
                        <a:effectLst/>
                      </a:endParaRPr>
                    </a:p>
                    <a:p>
                      <a:pPr algn="ctr">
                        <a:lnSpc>
                          <a:spcPct val="115000"/>
                        </a:lnSpc>
                        <a:spcAft>
                          <a:spcPts val="0"/>
                        </a:spcAft>
                      </a:pPr>
                      <a:r>
                        <a:rPr lang="en-GB" sz="9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74%</a:t>
                      </a:r>
                      <a:endParaRPr lang="en-GB" sz="1100">
                        <a:effectLst/>
                      </a:endParaRPr>
                    </a:p>
                    <a:p>
                      <a:pPr algn="ctr">
                        <a:lnSpc>
                          <a:spcPct val="115000"/>
                        </a:lnSpc>
                        <a:spcAft>
                          <a:spcPts val="0"/>
                        </a:spcAft>
                      </a:pPr>
                      <a:r>
                        <a:rPr lang="en-GB" sz="900">
                          <a:effectLst/>
                        </a:rPr>
                        <a:t>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68.4%</a:t>
                      </a:r>
                      <a:endParaRPr lang="en-GB" sz="1100">
                        <a:effectLst/>
                      </a:endParaRPr>
                    </a:p>
                    <a:p>
                      <a:pPr algn="ctr">
                        <a:lnSpc>
                          <a:spcPct val="115000"/>
                        </a:lnSpc>
                        <a:spcAft>
                          <a:spcPts val="0"/>
                        </a:spcAft>
                      </a:pPr>
                      <a:r>
                        <a:rPr lang="en-GB" sz="900">
                          <a:effectLst/>
                        </a:rPr>
                        <a:t>15.7%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84%</a:t>
                      </a:r>
                      <a:endParaRPr lang="en-GB" sz="1100">
                        <a:effectLst/>
                      </a:endParaRPr>
                    </a:p>
                    <a:p>
                      <a:pPr algn="ctr">
                        <a:lnSpc>
                          <a:spcPct val="115000"/>
                        </a:lnSpc>
                        <a:spcAft>
                          <a:spcPts val="0"/>
                        </a:spcAft>
                      </a:pPr>
                      <a:r>
                        <a:rPr lang="en-GB" sz="9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79.9%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66132258"/>
                  </a:ext>
                </a:extLst>
              </a:tr>
              <a:tr h="271780">
                <a:tc>
                  <a:txBody>
                    <a:bodyPr/>
                    <a:lstStyle/>
                    <a:p>
                      <a:pPr>
                        <a:lnSpc>
                          <a:spcPct val="115000"/>
                        </a:lnSpc>
                        <a:spcAft>
                          <a:spcPts val="0"/>
                        </a:spcAft>
                      </a:pPr>
                      <a:r>
                        <a:rPr lang="en-GB" sz="900">
                          <a:effectLst/>
                        </a:rPr>
                        <a:t>Nat:                  EXS+</a:t>
                      </a:r>
                      <a:endParaRPr lang="en-GB" sz="1100">
                        <a:effectLst/>
                      </a:endParaRPr>
                    </a:p>
                    <a:p>
                      <a:pPr>
                        <a:lnSpc>
                          <a:spcPct val="115000"/>
                        </a:lnSpc>
                        <a:spcAft>
                          <a:spcPts val="0"/>
                        </a:spcAft>
                      </a:pPr>
                      <a:r>
                        <a:rPr lang="en-GB" sz="900">
                          <a:effectLst/>
                        </a:rPr>
                        <a:t>                           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75%</a:t>
                      </a:r>
                      <a:endParaRPr lang="en-GB" sz="1100">
                        <a:effectLst/>
                      </a:endParaRPr>
                    </a:p>
                    <a:p>
                      <a:pPr algn="ctr">
                        <a:lnSpc>
                          <a:spcPct val="115000"/>
                        </a:lnSpc>
                        <a:spcAft>
                          <a:spcPts val="0"/>
                        </a:spcAft>
                      </a:pPr>
                      <a:r>
                        <a:rPr lang="en-GB" sz="9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75%</a:t>
                      </a:r>
                      <a:endParaRPr lang="en-GB" sz="1100">
                        <a:effectLst/>
                      </a:endParaRPr>
                    </a:p>
                    <a:p>
                      <a:pPr algn="ctr">
                        <a:lnSpc>
                          <a:spcPct val="115000"/>
                        </a:lnSpc>
                        <a:spcAft>
                          <a:spcPts val="0"/>
                        </a:spcAft>
                      </a:pPr>
                      <a:r>
                        <a:rPr lang="en-GB" sz="9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67%</a:t>
                      </a:r>
                      <a:endParaRPr lang="en-GB" sz="1100">
                        <a:effectLst/>
                      </a:endParaRPr>
                    </a:p>
                    <a:p>
                      <a:pPr algn="ctr">
                        <a:lnSpc>
                          <a:spcPct val="115000"/>
                        </a:lnSpc>
                        <a:spcAft>
                          <a:spcPts val="0"/>
                        </a:spcAft>
                      </a:pPr>
                      <a:r>
                        <a:rPr lang="en-GB" sz="900">
                          <a:effectLst/>
                        </a:rPr>
                        <a:t> </a:t>
                      </a:r>
                      <a:endParaRPr lang="en-GB" sz="1100">
                        <a:effectLst/>
                      </a:endParaRPr>
                    </a:p>
                    <a:p>
                      <a:pPr algn="ctr">
                        <a:lnSpc>
                          <a:spcPct val="115000"/>
                        </a:lnSpc>
                        <a:spcAft>
                          <a:spcPts val="0"/>
                        </a:spcAft>
                      </a:pPr>
                      <a:r>
                        <a:rPr lang="en-GB" sz="900">
                          <a:effectLst/>
                        </a:rPr>
                        <a:t> </a:t>
                      </a:r>
                      <a:endParaRPr lang="en-GB" sz="1100">
                        <a:effectLst/>
                      </a:endParaRPr>
                    </a:p>
                    <a:p>
                      <a:pPr algn="ctr">
                        <a:lnSpc>
                          <a:spcPct val="115000"/>
                        </a:lnSpc>
                        <a:spcAft>
                          <a:spcPts val="0"/>
                        </a:spcAft>
                      </a:pPr>
                      <a:r>
                        <a:rPr lang="en-GB" sz="900">
                          <a:effectLst/>
                        </a:rPr>
                        <a:t>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70%</a:t>
                      </a:r>
                      <a:endParaRPr lang="en-GB" sz="1100">
                        <a:effectLst/>
                      </a:endParaRPr>
                    </a:p>
                    <a:p>
                      <a:pPr algn="ctr">
                        <a:lnSpc>
                          <a:spcPct val="115000"/>
                        </a:lnSpc>
                        <a:spcAft>
                          <a:spcPts val="0"/>
                        </a:spcAft>
                      </a:pPr>
                      <a:r>
                        <a:rPr lang="en-GB" sz="900">
                          <a:effectLst/>
                        </a:rPr>
                        <a:t>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69%</a:t>
                      </a:r>
                      <a:endParaRPr lang="en-GB" sz="1100">
                        <a:effectLst/>
                      </a:endParaRPr>
                    </a:p>
                    <a:p>
                      <a:pPr algn="ctr">
                        <a:lnSpc>
                          <a:spcPct val="115000"/>
                        </a:lnSpc>
                        <a:spcAft>
                          <a:spcPts val="0"/>
                        </a:spcAft>
                      </a:pPr>
                      <a:r>
                        <a:rPr lang="en-GB" sz="9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57.7%</a:t>
                      </a:r>
                      <a:endParaRPr lang="en-GB" sz="1100">
                        <a:effectLst/>
                      </a:endParaRPr>
                    </a:p>
                    <a:p>
                      <a:pPr algn="ctr">
                        <a:lnSpc>
                          <a:spcPct val="115000"/>
                        </a:lnSpc>
                        <a:spcAft>
                          <a:spcPts val="0"/>
                        </a:spcAft>
                      </a:pPr>
                      <a:r>
                        <a:rPr lang="en-GB" sz="900">
                          <a:effectLst/>
                        </a:rPr>
                        <a:t>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76%</a:t>
                      </a:r>
                      <a:endParaRPr lang="en-GB" sz="1100">
                        <a:effectLst/>
                      </a:endParaRPr>
                    </a:p>
                    <a:p>
                      <a:pPr algn="ctr">
                        <a:lnSpc>
                          <a:spcPct val="115000"/>
                        </a:lnSpc>
                        <a:spcAft>
                          <a:spcPts val="0"/>
                        </a:spcAft>
                      </a:pPr>
                      <a:r>
                        <a:rPr lang="en-GB" sz="900">
                          <a:effectLst/>
                        </a:rPr>
                        <a:t>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76%</a:t>
                      </a:r>
                      <a:endParaRPr lang="en-GB" sz="1100">
                        <a:effectLst/>
                      </a:endParaRPr>
                    </a:p>
                    <a:p>
                      <a:pPr algn="ctr">
                        <a:lnSpc>
                          <a:spcPct val="115000"/>
                        </a:lnSpc>
                        <a:spcAft>
                          <a:spcPts val="0"/>
                        </a:spcAft>
                      </a:pPr>
                      <a:r>
                        <a:rPr lang="en-GB" sz="900">
                          <a:effectLst/>
                        </a:rPr>
                        <a:t>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67.7%</a:t>
                      </a:r>
                      <a:endParaRPr lang="en-GB" sz="1100">
                        <a:effectLst/>
                      </a:endParaRPr>
                    </a:p>
                    <a:p>
                      <a:pPr algn="ctr">
                        <a:lnSpc>
                          <a:spcPct val="115000"/>
                        </a:lnSpc>
                        <a:spcAft>
                          <a:spcPts val="0"/>
                        </a:spcAft>
                      </a:pPr>
                      <a:r>
                        <a:rPr lang="en-GB" sz="900">
                          <a:effectLst/>
                        </a:rPr>
                        <a:t>15.1%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83%</a:t>
                      </a:r>
                      <a:endParaRPr lang="en-GB" sz="1100">
                        <a:effectLst/>
                      </a:endParaRPr>
                    </a:p>
                    <a:p>
                      <a:pPr algn="ctr">
                        <a:lnSpc>
                          <a:spcPct val="115000"/>
                        </a:lnSpc>
                        <a:spcAft>
                          <a:spcPts val="0"/>
                        </a:spcAft>
                      </a:pPr>
                      <a:r>
                        <a:rPr lang="en-GB" sz="9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77.1%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44464116"/>
                  </a:ext>
                </a:extLst>
              </a:tr>
              <a:tr h="271780">
                <a:tc>
                  <a:txBody>
                    <a:bodyPr/>
                    <a:lstStyle/>
                    <a:p>
                      <a:pPr>
                        <a:lnSpc>
                          <a:spcPct val="115000"/>
                        </a:lnSpc>
                        <a:spcAft>
                          <a:spcPts val="0"/>
                        </a:spcAft>
                      </a:pPr>
                      <a:r>
                        <a:rPr lang="en-GB" sz="900">
                          <a:effectLst/>
                        </a:rPr>
                        <a:t> School                         EXS+</a:t>
                      </a:r>
                      <a:endParaRPr lang="en-GB" sz="1100">
                        <a:effectLst/>
                      </a:endParaRPr>
                    </a:p>
                    <a:p>
                      <a:pPr>
                        <a:lnSpc>
                          <a:spcPct val="115000"/>
                        </a:lnSpc>
                        <a:spcAft>
                          <a:spcPts val="0"/>
                        </a:spcAft>
                      </a:pPr>
                      <a:r>
                        <a:rPr lang="en-GB" sz="900">
                          <a:effectLst/>
                        </a:rPr>
                        <a:t>  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90%</a:t>
                      </a:r>
                      <a:endParaRPr lang="en-GB" sz="1100">
                        <a:effectLst/>
                      </a:endParaRPr>
                    </a:p>
                    <a:p>
                      <a:pPr algn="ctr">
                        <a:lnSpc>
                          <a:spcPct val="115000"/>
                        </a:lnSpc>
                        <a:spcAft>
                          <a:spcPts val="0"/>
                        </a:spcAft>
                      </a:pPr>
                      <a:r>
                        <a:rPr lang="en-GB" sz="900">
                          <a:effectLst/>
                        </a:rPr>
                        <a:t>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89%</a:t>
                      </a:r>
                      <a:endParaRPr lang="en-GB" sz="1100">
                        <a:effectLst/>
                      </a:endParaRPr>
                    </a:p>
                    <a:p>
                      <a:pPr algn="ctr">
                        <a:lnSpc>
                          <a:spcPct val="115000"/>
                        </a:lnSpc>
                        <a:spcAft>
                          <a:spcPts val="0"/>
                        </a:spcAft>
                      </a:pPr>
                      <a:r>
                        <a:rPr lang="en-GB" sz="900">
                          <a:effectLst/>
                        </a:rPr>
                        <a:t>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EXS+ 100%</a:t>
                      </a:r>
                      <a:endParaRPr lang="en-GB" sz="1100">
                        <a:effectLst/>
                      </a:endParaRPr>
                    </a:p>
                    <a:p>
                      <a:pPr algn="ctr">
                        <a:lnSpc>
                          <a:spcPct val="115000"/>
                        </a:lnSpc>
                        <a:spcAft>
                          <a:spcPts val="0"/>
                        </a:spcAft>
                      </a:pPr>
                      <a:r>
                        <a:rPr lang="en-GB" sz="900">
                          <a:effectLst/>
                        </a:rPr>
                        <a:t>GDS 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90%</a:t>
                      </a:r>
                      <a:endParaRPr lang="en-GB" sz="1100">
                        <a:effectLst/>
                      </a:endParaRPr>
                    </a:p>
                    <a:p>
                      <a:pPr algn="ctr">
                        <a:lnSpc>
                          <a:spcPct val="115000"/>
                        </a:lnSpc>
                        <a:spcAft>
                          <a:spcPts val="0"/>
                        </a:spcAft>
                      </a:pPr>
                      <a:r>
                        <a:rPr lang="en-GB" sz="9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89%</a:t>
                      </a:r>
                      <a:endParaRPr lang="en-GB" sz="1100">
                        <a:effectLst/>
                      </a:endParaRPr>
                    </a:p>
                    <a:p>
                      <a:pPr algn="ctr">
                        <a:lnSpc>
                          <a:spcPct val="115000"/>
                        </a:lnSpc>
                        <a:spcAft>
                          <a:spcPts val="0"/>
                        </a:spcAft>
                      </a:pPr>
                      <a:r>
                        <a:rPr lang="en-GB" sz="900">
                          <a:effectLst/>
                        </a:rPr>
                        <a:t>33%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WTS 10%</a:t>
                      </a:r>
                      <a:endParaRPr lang="en-GB" sz="1100">
                        <a:effectLst/>
                      </a:endParaRPr>
                    </a:p>
                    <a:p>
                      <a:pPr algn="ctr">
                        <a:lnSpc>
                          <a:spcPct val="115000"/>
                        </a:lnSpc>
                        <a:spcAft>
                          <a:spcPts val="0"/>
                        </a:spcAft>
                      </a:pPr>
                      <a:r>
                        <a:rPr lang="en-GB" sz="900">
                          <a:effectLst/>
                        </a:rPr>
                        <a:t>EXS + 90%</a:t>
                      </a:r>
                      <a:endParaRPr lang="en-GB" sz="1100">
                        <a:effectLst/>
                      </a:endParaRPr>
                    </a:p>
                    <a:p>
                      <a:pPr algn="ctr">
                        <a:lnSpc>
                          <a:spcPct val="115000"/>
                        </a:lnSpc>
                        <a:spcAft>
                          <a:spcPts val="0"/>
                        </a:spcAft>
                      </a:pPr>
                      <a:r>
                        <a:rPr lang="en-GB" sz="900">
                          <a:effectLst/>
                        </a:rPr>
                        <a:t>GDS</a:t>
                      </a:r>
                      <a:endParaRPr lang="en-GB" sz="1100">
                        <a:effectLst/>
                      </a:endParaRPr>
                    </a:p>
                    <a:p>
                      <a:pPr algn="ctr">
                        <a:lnSpc>
                          <a:spcPct val="115000"/>
                        </a:lnSpc>
                        <a:spcAft>
                          <a:spcPts val="0"/>
                        </a:spcAft>
                      </a:pPr>
                      <a:r>
                        <a:rPr lang="en-GB" sz="9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90%</a:t>
                      </a:r>
                      <a:endParaRPr lang="en-GB" sz="1100">
                        <a:effectLst/>
                      </a:endParaRPr>
                    </a:p>
                    <a:p>
                      <a:pPr algn="ctr">
                        <a:lnSpc>
                          <a:spcPct val="115000"/>
                        </a:lnSpc>
                        <a:spcAft>
                          <a:spcPts val="0"/>
                        </a:spcAft>
                      </a:pPr>
                      <a:r>
                        <a:rPr lang="en-GB" sz="900">
                          <a:effectLst/>
                        </a:rPr>
                        <a:t>40%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89%</a:t>
                      </a:r>
                      <a:endParaRPr lang="en-GB" sz="1100">
                        <a:effectLst/>
                      </a:endParaRPr>
                    </a:p>
                    <a:p>
                      <a:pPr algn="ctr">
                        <a:lnSpc>
                          <a:spcPct val="115000"/>
                        </a:lnSpc>
                        <a:spcAft>
                          <a:spcPts val="0"/>
                        </a:spcAft>
                      </a:pPr>
                      <a:r>
                        <a:rPr lang="en-GB" sz="900">
                          <a:effectLst/>
                        </a:rPr>
                        <a:t>33%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WTS 10%</a:t>
                      </a:r>
                      <a:endParaRPr lang="en-GB" sz="1100">
                        <a:effectLst/>
                      </a:endParaRPr>
                    </a:p>
                    <a:p>
                      <a:pPr algn="ctr">
                        <a:lnSpc>
                          <a:spcPct val="115000"/>
                        </a:lnSpc>
                        <a:spcAft>
                          <a:spcPts val="0"/>
                        </a:spcAft>
                      </a:pPr>
                      <a:r>
                        <a:rPr lang="en-GB" sz="900">
                          <a:effectLst/>
                        </a:rPr>
                        <a:t>EXS+ 90%</a:t>
                      </a:r>
                      <a:endParaRPr lang="en-GB" sz="1100">
                        <a:effectLst/>
                      </a:endParaRPr>
                    </a:p>
                    <a:p>
                      <a:pPr algn="ctr">
                        <a:lnSpc>
                          <a:spcPct val="115000"/>
                        </a:lnSpc>
                        <a:spcAft>
                          <a:spcPts val="0"/>
                        </a:spcAft>
                      </a:pPr>
                      <a:r>
                        <a:rPr lang="en-GB" sz="9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0"/>
                        </a:spcAft>
                      </a:pPr>
                      <a:r>
                        <a:rPr lang="en-GB" sz="9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a:effectLst/>
                        </a:rPr>
                        <a:t>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15000"/>
                        </a:lnSpc>
                        <a:spcAft>
                          <a:spcPts val="0"/>
                        </a:spcAft>
                      </a:pPr>
                      <a:r>
                        <a:rPr lang="en-GB" sz="900" dirty="0">
                          <a:effectLst/>
                        </a:rPr>
                        <a:t>EXS 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99273010"/>
                  </a:ext>
                </a:extLst>
              </a:tr>
            </a:tbl>
          </a:graphicData>
        </a:graphic>
      </p:graphicFrame>
      <p:sp>
        <p:nvSpPr>
          <p:cNvPr id="3" name="Rectangle 2"/>
          <p:cNvSpPr/>
          <p:nvPr/>
        </p:nvSpPr>
        <p:spPr>
          <a:xfrm>
            <a:off x="683568" y="4149080"/>
            <a:ext cx="4572000" cy="2472472"/>
          </a:xfrm>
          <a:prstGeom prst="rect">
            <a:avLst/>
          </a:prstGeom>
        </p:spPr>
        <p:txBody>
          <a:bodyPr>
            <a:spAutoFit/>
          </a:bodyPr>
          <a:lstStyle/>
          <a:p>
            <a:pPr>
              <a:lnSpc>
                <a:spcPct val="115000"/>
              </a:lnSpc>
              <a:spcAft>
                <a:spcPts val="1000"/>
              </a:spcAft>
            </a:pPr>
            <a:r>
              <a:rPr lang="en-GB" dirty="0" smtClean="0">
                <a:latin typeface="Calibri" panose="020F0502020204030204" pitchFamily="34" charset="0"/>
                <a:ea typeface="Calibri" panose="020F0502020204030204" pitchFamily="34" charset="0"/>
                <a:cs typeface="Times New Roman" panose="02020603050405020304" pitchFamily="18" charset="0"/>
              </a:rPr>
              <a:t>School - KS1 </a:t>
            </a:r>
            <a:r>
              <a:rPr lang="en-GB" dirty="0">
                <a:latin typeface="Calibri" panose="020F0502020204030204" pitchFamily="34" charset="0"/>
                <a:ea typeface="Calibri" panose="020F0502020204030204" pitchFamily="34" charset="0"/>
                <a:cs typeface="Times New Roman" panose="02020603050405020304" pitchFamily="18" charset="0"/>
              </a:rPr>
              <a:t>RWM </a:t>
            </a:r>
            <a:r>
              <a:rPr lang="en-GB" dirty="0">
                <a:highlight>
                  <a:srgbClr val="FFFF00"/>
                </a:highlight>
                <a:latin typeface="Calibri" panose="020F0502020204030204" pitchFamily="34" charset="0"/>
                <a:ea typeface="Calibri" panose="020F0502020204030204" pitchFamily="34" charset="0"/>
                <a:cs typeface="Times New Roman" panose="02020603050405020304" pitchFamily="18" charset="0"/>
              </a:rPr>
              <a:t>2022</a:t>
            </a:r>
            <a:r>
              <a:rPr lang="en-GB" dirty="0">
                <a:latin typeface="Calibri" panose="020F0502020204030204" pitchFamily="34" charset="0"/>
                <a:ea typeface="Calibri" panose="020F0502020204030204" pitchFamily="34" charset="0"/>
                <a:cs typeface="Times New Roman" panose="02020603050405020304" pitchFamily="18" charset="0"/>
              </a:rPr>
              <a:t> EXS+ 90%    GDS RWM20%</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KS1 </a:t>
            </a:r>
            <a:r>
              <a:rPr lang="en-GB" dirty="0" err="1">
                <a:latin typeface="Calibri" panose="020F0502020204030204" pitchFamily="34" charset="0"/>
                <a:ea typeface="Calibri" panose="020F0502020204030204" pitchFamily="34" charset="0"/>
                <a:cs typeface="Times New Roman" panose="02020603050405020304" pitchFamily="18" charset="0"/>
              </a:rPr>
              <a:t>Glos</a:t>
            </a:r>
            <a:r>
              <a:rPr lang="en-GB" dirty="0">
                <a:latin typeface="Calibri" panose="020F0502020204030204" pitchFamily="34" charset="0"/>
                <a:ea typeface="Calibri" panose="020F0502020204030204" pitchFamily="34" charset="0"/>
                <a:cs typeface="Times New Roman" panose="02020603050405020304" pitchFamily="18" charset="0"/>
              </a:rPr>
              <a:t> RWM 53.7%  GDS 5.8%</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KS1 Nat RWM 2022 53.4% GDS 5.9%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95736" y="1268760"/>
            <a:ext cx="6048672" cy="461665"/>
          </a:xfrm>
          <a:prstGeom prst="rect">
            <a:avLst/>
          </a:prstGeom>
          <a:noFill/>
        </p:spPr>
        <p:txBody>
          <a:bodyPr wrap="square" rtlCol="0">
            <a:spAutoFit/>
          </a:bodyPr>
          <a:lstStyle/>
          <a:p>
            <a:endParaRPr lang="en-GB" sz="2400" b="1" dirty="0"/>
          </a:p>
        </p:txBody>
      </p:sp>
      <p:graphicFrame>
        <p:nvGraphicFramePr>
          <p:cNvPr id="3" name="Table 2"/>
          <p:cNvGraphicFramePr>
            <a:graphicFrameLocks noGrp="1"/>
          </p:cNvGraphicFramePr>
          <p:nvPr>
            <p:extLst>
              <p:ext uri="{D42A27DB-BD31-4B8C-83A1-F6EECF244321}">
                <p14:modId xmlns:p14="http://schemas.microsoft.com/office/powerpoint/2010/main" val="4132400089"/>
              </p:ext>
            </p:extLst>
          </p:nvPr>
        </p:nvGraphicFramePr>
        <p:xfrm>
          <a:off x="827584" y="764704"/>
          <a:ext cx="7250698" cy="3261360"/>
        </p:xfrm>
        <a:graphic>
          <a:graphicData uri="http://schemas.openxmlformats.org/drawingml/2006/table">
            <a:tbl>
              <a:tblPr firstRow="1" bandRow="1">
                <a:tableStyleId>{5C22544A-7EE6-4342-B048-85BDC9FD1C3A}</a:tableStyleId>
              </a:tblPr>
              <a:tblGrid>
                <a:gridCol w="1099820">
                  <a:extLst>
                    <a:ext uri="{9D8B030D-6E8A-4147-A177-3AD203B41FA5}">
                      <a16:colId xmlns:a16="http://schemas.microsoft.com/office/drawing/2014/main" val="1320834000"/>
                    </a:ext>
                  </a:extLst>
                </a:gridCol>
                <a:gridCol w="304165">
                  <a:extLst>
                    <a:ext uri="{9D8B030D-6E8A-4147-A177-3AD203B41FA5}">
                      <a16:colId xmlns:a16="http://schemas.microsoft.com/office/drawing/2014/main" val="3411543850"/>
                    </a:ext>
                  </a:extLst>
                </a:gridCol>
                <a:gridCol w="307340">
                  <a:extLst>
                    <a:ext uri="{9D8B030D-6E8A-4147-A177-3AD203B41FA5}">
                      <a16:colId xmlns:a16="http://schemas.microsoft.com/office/drawing/2014/main" val="3255368015"/>
                    </a:ext>
                  </a:extLst>
                </a:gridCol>
                <a:gridCol w="307340">
                  <a:extLst>
                    <a:ext uri="{9D8B030D-6E8A-4147-A177-3AD203B41FA5}">
                      <a16:colId xmlns:a16="http://schemas.microsoft.com/office/drawing/2014/main" val="2304934254"/>
                    </a:ext>
                  </a:extLst>
                </a:gridCol>
                <a:gridCol w="304165">
                  <a:extLst>
                    <a:ext uri="{9D8B030D-6E8A-4147-A177-3AD203B41FA5}">
                      <a16:colId xmlns:a16="http://schemas.microsoft.com/office/drawing/2014/main" val="2529322465"/>
                    </a:ext>
                  </a:extLst>
                </a:gridCol>
                <a:gridCol w="304165">
                  <a:extLst>
                    <a:ext uri="{9D8B030D-6E8A-4147-A177-3AD203B41FA5}">
                      <a16:colId xmlns:a16="http://schemas.microsoft.com/office/drawing/2014/main" val="3089678750"/>
                    </a:ext>
                  </a:extLst>
                </a:gridCol>
                <a:gridCol w="306705">
                  <a:extLst>
                    <a:ext uri="{9D8B030D-6E8A-4147-A177-3AD203B41FA5}">
                      <a16:colId xmlns:a16="http://schemas.microsoft.com/office/drawing/2014/main" val="81206626"/>
                    </a:ext>
                  </a:extLst>
                </a:gridCol>
                <a:gridCol w="306705">
                  <a:extLst>
                    <a:ext uri="{9D8B030D-6E8A-4147-A177-3AD203B41FA5}">
                      <a16:colId xmlns:a16="http://schemas.microsoft.com/office/drawing/2014/main" val="3054477584"/>
                    </a:ext>
                  </a:extLst>
                </a:gridCol>
                <a:gridCol w="304165">
                  <a:extLst>
                    <a:ext uri="{9D8B030D-6E8A-4147-A177-3AD203B41FA5}">
                      <a16:colId xmlns:a16="http://schemas.microsoft.com/office/drawing/2014/main" val="3649345669"/>
                    </a:ext>
                  </a:extLst>
                </a:gridCol>
                <a:gridCol w="304165">
                  <a:extLst>
                    <a:ext uri="{9D8B030D-6E8A-4147-A177-3AD203B41FA5}">
                      <a16:colId xmlns:a16="http://schemas.microsoft.com/office/drawing/2014/main" val="1869699731"/>
                    </a:ext>
                  </a:extLst>
                </a:gridCol>
                <a:gridCol w="306705">
                  <a:extLst>
                    <a:ext uri="{9D8B030D-6E8A-4147-A177-3AD203B41FA5}">
                      <a16:colId xmlns:a16="http://schemas.microsoft.com/office/drawing/2014/main" val="1084292853"/>
                    </a:ext>
                  </a:extLst>
                </a:gridCol>
                <a:gridCol w="306705">
                  <a:extLst>
                    <a:ext uri="{9D8B030D-6E8A-4147-A177-3AD203B41FA5}">
                      <a16:colId xmlns:a16="http://schemas.microsoft.com/office/drawing/2014/main" val="2311482710"/>
                    </a:ext>
                  </a:extLst>
                </a:gridCol>
                <a:gridCol w="304165">
                  <a:extLst>
                    <a:ext uri="{9D8B030D-6E8A-4147-A177-3AD203B41FA5}">
                      <a16:colId xmlns:a16="http://schemas.microsoft.com/office/drawing/2014/main" val="1870913030"/>
                    </a:ext>
                  </a:extLst>
                </a:gridCol>
                <a:gridCol w="304800">
                  <a:extLst>
                    <a:ext uri="{9D8B030D-6E8A-4147-A177-3AD203B41FA5}">
                      <a16:colId xmlns:a16="http://schemas.microsoft.com/office/drawing/2014/main" val="1923919624"/>
                    </a:ext>
                  </a:extLst>
                </a:gridCol>
                <a:gridCol w="306070">
                  <a:extLst>
                    <a:ext uri="{9D8B030D-6E8A-4147-A177-3AD203B41FA5}">
                      <a16:colId xmlns:a16="http://schemas.microsoft.com/office/drawing/2014/main" val="501843801"/>
                    </a:ext>
                  </a:extLst>
                </a:gridCol>
                <a:gridCol w="306070">
                  <a:extLst>
                    <a:ext uri="{9D8B030D-6E8A-4147-A177-3AD203B41FA5}">
                      <a16:colId xmlns:a16="http://schemas.microsoft.com/office/drawing/2014/main" val="546679665"/>
                    </a:ext>
                  </a:extLst>
                </a:gridCol>
                <a:gridCol w="304165">
                  <a:extLst>
                    <a:ext uri="{9D8B030D-6E8A-4147-A177-3AD203B41FA5}">
                      <a16:colId xmlns:a16="http://schemas.microsoft.com/office/drawing/2014/main" val="3401436677"/>
                    </a:ext>
                  </a:extLst>
                </a:gridCol>
                <a:gridCol w="311150">
                  <a:extLst>
                    <a:ext uri="{9D8B030D-6E8A-4147-A177-3AD203B41FA5}">
                      <a16:colId xmlns:a16="http://schemas.microsoft.com/office/drawing/2014/main" val="50826279"/>
                    </a:ext>
                  </a:extLst>
                </a:gridCol>
                <a:gridCol w="311150">
                  <a:extLst>
                    <a:ext uri="{9D8B030D-6E8A-4147-A177-3AD203B41FA5}">
                      <a16:colId xmlns:a16="http://schemas.microsoft.com/office/drawing/2014/main" val="692554816"/>
                    </a:ext>
                  </a:extLst>
                </a:gridCol>
                <a:gridCol w="306070">
                  <a:extLst>
                    <a:ext uri="{9D8B030D-6E8A-4147-A177-3AD203B41FA5}">
                      <a16:colId xmlns:a16="http://schemas.microsoft.com/office/drawing/2014/main" val="1595909187"/>
                    </a:ext>
                  </a:extLst>
                </a:gridCol>
                <a:gridCol w="306070">
                  <a:extLst>
                    <a:ext uri="{9D8B030D-6E8A-4147-A177-3AD203B41FA5}">
                      <a16:colId xmlns:a16="http://schemas.microsoft.com/office/drawing/2014/main" val="1664861639"/>
                    </a:ext>
                  </a:extLst>
                </a:gridCol>
                <a:gridCol w="28843">
                  <a:extLst>
                    <a:ext uri="{9D8B030D-6E8A-4147-A177-3AD203B41FA5}">
                      <a16:colId xmlns:a16="http://schemas.microsoft.com/office/drawing/2014/main" val="2646156975"/>
                    </a:ext>
                  </a:extLst>
                </a:gridCol>
              </a:tblGrid>
              <a:tr h="0">
                <a:tc rowSpan="3">
                  <a:txBody>
                    <a:bodyPr/>
                    <a:lstStyle/>
                    <a:p>
                      <a:pPr>
                        <a:lnSpc>
                          <a:spcPct val="115000"/>
                        </a:lnSpc>
                        <a:spcAft>
                          <a:spcPts val="0"/>
                        </a:spcAft>
                      </a:pPr>
                      <a:r>
                        <a:rPr lang="en-GB" sz="900">
                          <a:effectLst/>
                          <a:highlight>
                            <a:srgbClr val="FFFF00"/>
                          </a:highlight>
                        </a:rPr>
                        <a:t>KS2 111 pupils 2022</a:t>
                      </a:r>
                      <a:endParaRPr lang="en-GB" sz="1100">
                        <a:effectLst/>
                      </a:endParaRPr>
                    </a:p>
                    <a:p>
                      <a:pPr>
                        <a:lnSpc>
                          <a:spcPct val="115000"/>
                        </a:lnSpc>
                        <a:spcAft>
                          <a:spcPts val="0"/>
                        </a:spcAft>
                      </a:pPr>
                      <a:r>
                        <a:rPr lang="en-GB" sz="900">
                          <a:effectLst/>
                          <a:highlight>
                            <a:srgbClr val="FFFF00"/>
                          </a:highlight>
                        </a:rPr>
                        <a:t>1 pupil = 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11">
                  <a:txBody>
                    <a:bodyPr/>
                    <a:lstStyle/>
                    <a:p>
                      <a:pPr>
                        <a:lnSpc>
                          <a:spcPct val="115000"/>
                        </a:lnSpc>
                        <a:spcAft>
                          <a:spcPts val="0"/>
                        </a:spcAft>
                      </a:pPr>
                      <a:r>
                        <a:rPr lang="en-GB" sz="900">
                          <a:effectLst/>
                        </a:rPr>
                        <a:t>% pupils achieving at least expected standard and  high standard / greater depth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GB"/>
                    </a:p>
                  </a:txBody>
                  <a:tcPr/>
                </a:tc>
                <a:extLst>
                  <a:ext uri="{0D108BD9-81ED-4DB2-BD59-A6C34878D82A}">
                    <a16:rowId xmlns:a16="http://schemas.microsoft.com/office/drawing/2014/main" val="60992383"/>
                  </a:ext>
                </a:extLst>
              </a:tr>
              <a:tr h="0">
                <a:tc vMerge="1">
                  <a:txBody>
                    <a:bodyPr/>
                    <a:lstStyle/>
                    <a:p>
                      <a:endParaRPr lang="en-GB"/>
                    </a:p>
                  </a:txBody>
                  <a:tcPr/>
                </a:tc>
                <a:tc gridSpan="3">
                  <a:txBody>
                    <a:bodyPr/>
                    <a:lstStyle/>
                    <a:p>
                      <a:pPr algn="ctr">
                        <a:lnSpc>
                          <a:spcPct val="115000"/>
                        </a:lnSpc>
                        <a:spcAft>
                          <a:spcPts val="0"/>
                        </a:spcAft>
                      </a:pPr>
                      <a:r>
                        <a:rPr lang="en-GB" sz="900">
                          <a:effectLst/>
                        </a:rPr>
                        <a:t>Reading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a:lnSpc>
                          <a:spcPct val="115000"/>
                        </a:lnSpc>
                        <a:spcAft>
                          <a:spcPts val="0"/>
                        </a:spcAft>
                      </a:pPr>
                      <a:r>
                        <a:rPr lang="en-GB" sz="900">
                          <a:effectLst/>
                        </a:rPr>
                        <a:t>Writing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a:lnSpc>
                          <a:spcPct val="115000"/>
                        </a:lnSpc>
                        <a:spcAft>
                          <a:spcPts val="0"/>
                        </a:spcAft>
                      </a:pPr>
                      <a:r>
                        <a:rPr lang="en-GB" sz="900">
                          <a:effectLst/>
                        </a:rPr>
                        <a:t>Maths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a:lnSpc>
                          <a:spcPct val="115000"/>
                        </a:lnSpc>
                        <a:spcAft>
                          <a:spcPts val="0"/>
                        </a:spcAft>
                      </a:pPr>
                      <a:r>
                        <a:rPr lang="en-GB" sz="900">
                          <a:effectLst/>
                        </a:rPr>
                        <a:t>GPS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ctr">
                        <a:lnSpc>
                          <a:spcPct val="115000"/>
                        </a:lnSpc>
                        <a:spcAft>
                          <a:spcPts val="0"/>
                        </a:spcAft>
                      </a:pPr>
                      <a:r>
                        <a:rPr lang="en-GB" sz="900">
                          <a:effectLst/>
                        </a:rPr>
                        <a:t>Science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hMerge="1">
                  <a:txBody>
                    <a:bodyPr/>
                    <a:lstStyle/>
                    <a:p>
                      <a:endParaRPr lang="en-GB"/>
                    </a:p>
                  </a:txBody>
                  <a:tcPr/>
                </a:tc>
                <a:tc hMerge="1">
                  <a:txBody>
                    <a:bodyPr/>
                    <a:lstStyle/>
                    <a:p>
                      <a:endParaRPr lang="en-GB"/>
                    </a:p>
                  </a:txBody>
                  <a:tcPr/>
                </a:tc>
                <a:tc gridSpan="2">
                  <a:txBody>
                    <a:bodyPr/>
                    <a:lstStyle/>
                    <a:p>
                      <a:pPr algn="ct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GB"/>
                    </a:p>
                  </a:txBody>
                  <a:tcPr/>
                </a:tc>
                <a:extLst>
                  <a:ext uri="{0D108BD9-81ED-4DB2-BD59-A6C34878D82A}">
                    <a16:rowId xmlns:a16="http://schemas.microsoft.com/office/drawing/2014/main" val="769701008"/>
                  </a:ext>
                </a:extLst>
              </a:tr>
              <a:tr h="0">
                <a:tc vMerge="1">
                  <a:txBody>
                    <a:bodyPr/>
                    <a:lstStyle/>
                    <a:p>
                      <a:endParaRPr lang="en-GB"/>
                    </a:p>
                  </a:txBody>
                  <a:tcPr/>
                </a:tc>
                <a:tc>
                  <a:txBody>
                    <a:bodyPr/>
                    <a:lstStyle/>
                    <a:p>
                      <a:pPr>
                        <a:lnSpc>
                          <a:spcPct val="115000"/>
                        </a:lnSpc>
                        <a:spcAft>
                          <a:spcPts val="0"/>
                        </a:spcAft>
                      </a:pPr>
                      <a:r>
                        <a:rPr lang="en-GB" sz="8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 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2017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 2018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800">
                          <a:effectLst/>
                        </a:rPr>
                        <a:t>2019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800">
                          <a:effectLst/>
                        </a:rPr>
                        <a:t>2022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65960553"/>
                  </a:ext>
                </a:extLst>
              </a:tr>
              <a:tr h="0">
                <a:tc>
                  <a:txBody>
                    <a:bodyPr/>
                    <a:lstStyle/>
                    <a:p>
                      <a:pPr>
                        <a:lnSpc>
                          <a:spcPct val="115000"/>
                        </a:lnSpc>
                        <a:spcAft>
                          <a:spcPts val="0"/>
                        </a:spcAft>
                      </a:pPr>
                      <a:r>
                        <a:rPr lang="en-GB" sz="900">
                          <a:effectLst/>
                        </a:rPr>
                        <a:t>Glos: EXS+</a:t>
                      </a:r>
                      <a:endParaRPr lang="en-GB" sz="1100">
                        <a:effectLst/>
                      </a:endParaRPr>
                    </a:p>
                    <a:p>
                      <a:pPr>
                        <a:lnSpc>
                          <a:spcPct val="115000"/>
                        </a:lnSpc>
                        <a:spcAft>
                          <a:spcPts val="0"/>
                        </a:spcAft>
                      </a:pPr>
                      <a:r>
                        <a:rPr lang="en-GB" sz="900">
                          <a:effectLst/>
                        </a:rPr>
                        <a:t>         High/GDS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74%</a:t>
                      </a:r>
                      <a:endParaRPr lang="en-GB" sz="1100">
                        <a:effectLst/>
                      </a:endParaRPr>
                    </a:p>
                    <a:p>
                      <a:pPr>
                        <a:lnSpc>
                          <a:spcPct val="115000"/>
                        </a:lnSpc>
                        <a:spcAft>
                          <a:spcPts val="0"/>
                        </a:spcAft>
                      </a:pPr>
                      <a:r>
                        <a:rPr lang="en-GB" sz="900">
                          <a:effectLst/>
                        </a:rPr>
                        <a:t>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75%</a:t>
                      </a:r>
                      <a:endParaRPr lang="en-GB" sz="1100">
                        <a:effectLst/>
                      </a:endParaRPr>
                    </a:p>
                    <a:p>
                      <a:pPr>
                        <a:lnSpc>
                          <a:spcPct val="115000"/>
                        </a:lnSpc>
                        <a:spcAft>
                          <a:spcPts val="0"/>
                        </a:spcAft>
                      </a:pPr>
                      <a:r>
                        <a:rPr lang="en-GB" sz="9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74%</a:t>
                      </a:r>
                      <a:endParaRPr lang="en-GB" sz="1100">
                        <a:effectLst/>
                      </a:endParaRPr>
                    </a:p>
                    <a:p>
                      <a:pPr>
                        <a:lnSpc>
                          <a:spcPct val="115000"/>
                        </a:lnSpc>
                        <a:spcAft>
                          <a:spcPts val="0"/>
                        </a:spcAft>
                      </a:pPr>
                      <a:r>
                        <a:rPr lang="en-GB" sz="900">
                          <a:effectLst/>
                        </a:rPr>
                        <a:t>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75.4%</a:t>
                      </a:r>
                      <a:endParaRPr lang="en-GB" sz="1100">
                        <a:effectLst/>
                      </a:endParaRPr>
                    </a:p>
                    <a:p>
                      <a:pPr>
                        <a:lnSpc>
                          <a:spcPct val="115000"/>
                        </a:lnSpc>
                        <a:spcAft>
                          <a:spcPts val="0"/>
                        </a:spcAft>
                      </a:pPr>
                      <a:r>
                        <a:rPr lang="en-GB" sz="900">
                          <a:effectLst/>
                        </a:rPr>
                        <a:t>29.7%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73%</a:t>
                      </a:r>
                      <a:endParaRPr lang="en-GB" sz="1100">
                        <a:effectLst/>
                      </a:endParaRPr>
                    </a:p>
                    <a:p>
                      <a:pPr>
                        <a:lnSpc>
                          <a:spcPct val="115000"/>
                        </a:lnSpc>
                        <a:spcAft>
                          <a:spcPts val="0"/>
                        </a:spcAft>
                      </a:pPr>
                      <a:r>
                        <a:rPr lang="en-GB" sz="900">
                          <a:effectLst/>
                        </a:rPr>
                        <a:t>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76%</a:t>
                      </a:r>
                      <a:endParaRPr lang="en-GB" sz="1100">
                        <a:effectLst/>
                      </a:endParaRPr>
                    </a:p>
                    <a:p>
                      <a:pPr>
                        <a:lnSpc>
                          <a:spcPct val="115000"/>
                        </a:lnSpc>
                        <a:spcAft>
                          <a:spcPts val="0"/>
                        </a:spcAft>
                      </a:pPr>
                      <a:r>
                        <a:rPr lang="en-GB" sz="9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78%</a:t>
                      </a:r>
                      <a:endParaRPr lang="en-GB" sz="1100">
                        <a:effectLst/>
                      </a:endParaRPr>
                    </a:p>
                    <a:p>
                      <a:pPr>
                        <a:lnSpc>
                          <a:spcPct val="115000"/>
                        </a:lnSpc>
                        <a:spcAft>
                          <a:spcPts val="0"/>
                        </a:spcAft>
                      </a:pPr>
                      <a:r>
                        <a:rPr lang="en-GB" sz="9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67.8%</a:t>
                      </a:r>
                      <a:endParaRPr lang="en-GB" sz="1100">
                        <a:effectLst/>
                      </a:endParaRPr>
                    </a:p>
                    <a:p>
                      <a:pPr>
                        <a:lnSpc>
                          <a:spcPct val="115000"/>
                        </a:lnSpc>
                        <a:spcAft>
                          <a:spcPts val="0"/>
                        </a:spcAft>
                      </a:pPr>
                      <a:r>
                        <a:rPr lang="en-GB" sz="900">
                          <a:effectLst/>
                        </a:rPr>
                        <a:t>11.1%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75%</a:t>
                      </a:r>
                      <a:endParaRPr lang="en-GB" sz="1100">
                        <a:effectLst/>
                      </a:endParaRPr>
                    </a:p>
                    <a:p>
                      <a:pPr>
                        <a:lnSpc>
                          <a:spcPct val="115000"/>
                        </a:lnSpc>
                        <a:spcAft>
                          <a:spcPts val="0"/>
                        </a:spcAft>
                      </a:pPr>
                      <a:r>
                        <a:rPr lang="en-GB" sz="900">
                          <a:effectLst/>
                        </a:rPr>
                        <a:t>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73%</a:t>
                      </a:r>
                      <a:endParaRPr lang="en-GB" sz="1100">
                        <a:effectLst/>
                      </a:endParaRPr>
                    </a:p>
                    <a:p>
                      <a:pPr>
                        <a:lnSpc>
                          <a:spcPct val="115000"/>
                        </a:lnSpc>
                        <a:spcAft>
                          <a:spcPts val="0"/>
                        </a:spcAft>
                      </a:pPr>
                      <a:r>
                        <a:rPr lang="en-GB" sz="900">
                          <a:effectLst/>
                        </a:rPr>
                        <a:t>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78%</a:t>
                      </a:r>
                      <a:endParaRPr lang="en-GB" sz="1100">
                        <a:effectLst/>
                      </a:endParaRPr>
                    </a:p>
                    <a:p>
                      <a:pPr>
                        <a:lnSpc>
                          <a:spcPct val="115000"/>
                        </a:lnSpc>
                        <a:spcAft>
                          <a:spcPts val="0"/>
                        </a:spcAft>
                      </a:pPr>
                      <a:r>
                        <a:rPr lang="en-GB" sz="9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70.2%</a:t>
                      </a:r>
                      <a:endParaRPr lang="en-GB" sz="1100">
                        <a:effectLst/>
                      </a:endParaRPr>
                    </a:p>
                    <a:p>
                      <a:pPr>
                        <a:lnSpc>
                          <a:spcPct val="115000"/>
                        </a:lnSpc>
                        <a:spcAft>
                          <a:spcPts val="0"/>
                        </a:spcAft>
                      </a:pPr>
                      <a:r>
                        <a:rPr lang="en-GB" sz="900">
                          <a:effectLst/>
                        </a:rPr>
                        <a:t>21.3%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77%</a:t>
                      </a:r>
                      <a:endParaRPr lang="en-GB" sz="1100">
                        <a:effectLst/>
                      </a:endParaRPr>
                    </a:p>
                    <a:p>
                      <a:pPr>
                        <a:lnSpc>
                          <a:spcPct val="115000"/>
                        </a:lnSpc>
                        <a:spcAft>
                          <a:spcPts val="0"/>
                        </a:spcAft>
                      </a:pPr>
                      <a:r>
                        <a:rPr lang="en-GB" sz="900">
                          <a:effectLst/>
                        </a:rPr>
                        <a:t>31%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76%</a:t>
                      </a:r>
                      <a:endParaRPr lang="en-GB" sz="1100">
                        <a:effectLst/>
                      </a:endParaRPr>
                    </a:p>
                    <a:p>
                      <a:pPr>
                        <a:lnSpc>
                          <a:spcPct val="115000"/>
                        </a:lnSpc>
                        <a:spcAft>
                          <a:spcPts val="0"/>
                        </a:spcAft>
                      </a:pPr>
                      <a:r>
                        <a:rPr lang="en-GB" sz="900">
                          <a:effectLst/>
                        </a:rPr>
                        <a:t>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78%</a:t>
                      </a:r>
                      <a:endParaRPr lang="en-GB" sz="1100">
                        <a:effectLst/>
                      </a:endParaRPr>
                    </a:p>
                    <a:p>
                      <a:pPr>
                        <a:lnSpc>
                          <a:spcPct val="115000"/>
                        </a:lnSpc>
                        <a:spcAft>
                          <a:spcPts val="0"/>
                        </a:spcAft>
                      </a:pPr>
                      <a:r>
                        <a:rPr lang="en-GB" sz="900">
                          <a:effectLst/>
                        </a:rPr>
                        <a:t>34%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72.8%</a:t>
                      </a:r>
                      <a:endParaRPr lang="en-GB" sz="1100">
                        <a:effectLst/>
                      </a:endParaRPr>
                    </a:p>
                    <a:p>
                      <a:pPr>
                        <a:lnSpc>
                          <a:spcPct val="115000"/>
                        </a:lnSpc>
                        <a:spcAft>
                          <a:spcPts val="0"/>
                        </a:spcAft>
                      </a:pPr>
                      <a:r>
                        <a:rPr lang="en-GB" sz="900">
                          <a:effectLst/>
                        </a:rPr>
                        <a:t>27.8%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80%</a:t>
                      </a:r>
                      <a:endParaRPr lang="en-GB" sz="1100">
                        <a:effectLst/>
                      </a:endParaRPr>
                    </a:p>
                    <a:p>
                      <a:pPr>
                        <a:lnSpc>
                          <a:spcPct val="115000"/>
                        </a:lnSpc>
                        <a:spcAft>
                          <a:spcPts val="0"/>
                        </a:spcAft>
                      </a:pPr>
                      <a:r>
                        <a:rPr lang="en-GB" sz="9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88693045"/>
                  </a:ext>
                </a:extLst>
              </a:tr>
              <a:tr h="0">
                <a:tc>
                  <a:txBody>
                    <a:bodyPr/>
                    <a:lstStyle/>
                    <a:p>
                      <a:pPr>
                        <a:lnSpc>
                          <a:spcPct val="115000"/>
                        </a:lnSpc>
                        <a:spcAft>
                          <a:spcPts val="0"/>
                        </a:spcAft>
                      </a:pPr>
                      <a:r>
                        <a:rPr lang="en-GB" sz="900">
                          <a:effectLst/>
                        </a:rPr>
                        <a:t>Nat:  EXS+</a:t>
                      </a:r>
                      <a:endParaRPr lang="en-GB" sz="1100">
                        <a:effectLst/>
                      </a:endParaRPr>
                    </a:p>
                    <a:p>
                      <a:pPr>
                        <a:lnSpc>
                          <a:spcPct val="115000"/>
                        </a:lnSpc>
                        <a:spcAft>
                          <a:spcPts val="0"/>
                        </a:spcAft>
                      </a:pPr>
                      <a:r>
                        <a:rPr lang="en-GB" sz="900">
                          <a:effectLst/>
                        </a:rPr>
                        <a:t>         High/GDS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71%</a:t>
                      </a:r>
                      <a:endParaRPr lang="en-GB" sz="1100">
                        <a:effectLst/>
                      </a:endParaRPr>
                    </a:p>
                    <a:p>
                      <a:pPr>
                        <a:lnSpc>
                          <a:spcPct val="115000"/>
                        </a:lnSpc>
                        <a:spcAft>
                          <a:spcPts val="0"/>
                        </a:spcAft>
                      </a:pPr>
                      <a:r>
                        <a:rPr lang="en-GB" sz="9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75%</a:t>
                      </a:r>
                      <a:endParaRPr lang="en-GB" sz="1100">
                        <a:effectLst/>
                      </a:endParaRPr>
                    </a:p>
                    <a:p>
                      <a:pPr>
                        <a:lnSpc>
                          <a:spcPct val="115000"/>
                        </a:lnSpc>
                        <a:spcAft>
                          <a:spcPts val="0"/>
                        </a:spcAft>
                      </a:pPr>
                      <a:r>
                        <a:rPr lang="en-GB" sz="900">
                          <a:effectLst/>
                        </a:rPr>
                        <a:t>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73%</a:t>
                      </a:r>
                      <a:endParaRPr lang="en-GB" sz="1100">
                        <a:effectLst/>
                      </a:endParaRPr>
                    </a:p>
                    <a:p>
                      <a:pPr>
                        <a:lnSpc>
                          <a:spcPct val="115000"/>
                        </a:lnSpc>
                        <a:spcAft>
                          <a:spcPts val="0"/>
                        </a:spcAft>
                      </a:pPr>
                      <a:r>
                        <a:rPr lang="en-GB" sz="900">
                          <a:effectLst/>
                        </a:rPr>
                        <a:t>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74.5%</a:t>
                      </a:r>
                      <a:endParaRPr lang="en-GB" sz="1100">
                        <a:effectLst/>
                      </a:endParaRPr>
                    </a:p>
                    <a:p>
                      <a:pPr>
                        <a:lnSpc>
                          <a:spcPct val="115000"/>
                        </a:lnSpc>
                        <a:spcAft>
                          <a:spcPts val="0"/>
                        </a:spcAft>
                      </a:pPr>
                      <a:r>
                        <a:rPr lang="en-GB" sz="900">
                          <a:effectLst/>
                        </a:rPr>
                        <a:t>27.8%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76%</a:t>
                      </a:r>
                      <a:endParaRPr lang="en-GB" sz="1100">
                        <a:effectLst/>
                      </a:endParaRPr>
                    </a:p>
                    <a:p>
                      <a:pPr>
                        <a:lnSpc>
                          <a:spcPct val="115000"/>
                        </a:lnSpc>
                        <a:spcAft>
                          <a:spcPts val="0"/>
                        </a:spcAft>
                      </a:pPr>
                      <a:r>
                        <a:rPr lang="en-GB" sz="900">
                          <a:effectLst/>
                        </a:rPr>
                        <a:t>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78%</a:t>
                      </a:r>
                      <a:endParaRPr lang="en-GB" sz="1100">
                        <a:effectLst/>
                      </a:endParaRPr>
                    </a:p>
                    <a:p>
                      <a:pPr>
                        <a:lnSpc>
                          <a:spcPct val="115000"/>
                        </a:lnSpc>
                        <a:spcAft>
                          <a:spcPts val="0"/>
                        </a:spcAft>
                      </a:pPr>
                      <a:r>
                        <a:rPr lang="en-GB" sz="9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78%</a:t>
                      </a:r>
                      <a:endParaRPr lang="en-GB" sz="1100">
                        <a:effectLst/>
                      </a:endParaRPr>
                    </a:p>
                    <a:p>
                      <a:pPr>
                        <a:lnSpc>
                          <a:spcPct val="115000"/>
                        </a:lnSpc>
                        <a:spcAft>
                          <a:spcPts val="0"/>
                        </a:spcAft>
                      </a:pPr>
                      <a:r>
                        <a:rPr lang="en-GB" sz="900">
                          <a:effectLst/>
                        </a:rPr>
                        <a:t>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69.5%</a:t>
                      </a:r>
                      <a:endParaRPr lang="en-GB" sz="1100">
                        <a:effectLst/>
                      </a:endParaRPr>
                    </a:p>
                    <a:p>
                      <a:pPr>
                        <a:lnSpc>
                          <a:spcPct val="115000"/>
                        </a:lnSpc>
                        <a:spcAft>
                          <a:spcPts val="0"/>
                        </a:spcAft>
                      </a:pPr>
                      <a:r>
                        <a:rPr lang="en-GB" sz="900">
                          <a:effectLst/>
                        </a:rPr>
                        <a:t>12.9%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75%</a:t>
                      </a:r>
                      <a:endParaRPr lang="en-GB" sz="1100">
                        <a:effectLst/>
                      </a:endParaRPr>
                    </a:p>
                    <a:p>
                      <a:pPr>
                        <a:lnSpc>
                          <a:spcPct val="115000"/>
                        </a:lnSpc>
                        <a:spcAft>
                          <a:spcPts val="0"/>
                        </a:spcAft>
                      </a:pPr>
                      <a:r>
                        <a:rPr lang="en-GB" sz="900">
                          <a:effectLst/>
                        </a:rPr>
                        <a:t>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76%</a:t>
                      </a:r>
                      <a:endParaRPr lang="en-GB" sz="1100">
                        <a:effectLst/>
                      </a:endParaRPr>
                    </a:p>
                    <a:p>
                      <a:pPr>
                        <a:lnSpc>
                          <a:spcPct val="115000"/>
                        </a:lnSpc>
                        <a:spcAft>
                          <a:spcPts val="0"/>
                        </a:spcAft>
                      </a:pPr>
                      <a:r>
                        <a:rPr lang="en-GB" sz="900">
                          <a:effectLst/>
                        </a:rPr>
                        <a:t>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79%</a:t>
                      </a:r>
                      <a:endParaRPr lang="en-GB" sz="1100">
                        <a:effectLst/>
                      </a:endParaRPr>
                    </a:p>
                    <a:p>
                      <a:pPr>
                        <a:lnSpc>
                          <a:spcPct val="115000"/>
                        </a:lnSpc>
                        <a:spcAft>
                          <a:spcPts val="0"/>
                        </a:spcAft>
                      </a:pPr>
                      <a:r>
                        <a:rPr lang="en-GB" sz="900">
                          <a:effectLst/>
                        </a:rPr>
                        <a:t>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71.3%</a:t>
                      </a:r>
                      <a:endParaRPr lang="en-GB" sz="1100">
                        <a:effectLst/>
                      </a:endParaRPr>
                    </a:p>
                    <a:p>
                      <a:pPr>
                        <a:lnSpc>
                          <a:spcPct val="115000"/>
                        </a:lnSpc>
                        <a:spcAft>
                          <a:spcPts val="0"/>
                        </a:spcAft>
                      </a:pPr>
                      <a:r>
                        <a:rPr lang="en-GB" sz="900">
                          <a:effectLst/>
                        </a:rPr>
                        <a:t>22.4%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77%</a:t>
                      </a:r>
                      <a:endParaRPr lang="en-GB" sz="1100">
                        <a:effectLst/>
                      </a:endParaRPr>
                    </a:p>
                    <a:p>
                      <a:pPr>
                        <a:lnSpc>
                          <a:spcPct val="115000"/>
                        </a:lnSpc>
                        <a:spcAft>
                          <a:spcPts val="0"/>
                        </a:spcAft>
                      </a:pPr>
                      <a:r>
                        <a:rPr lang="en-GB" sz="900">
                          <a:effectLst/>
                        </a:rPr>
                        <a:t>31%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78%</a:t>
                      </a:r>
                      <a:endParaRPr lang="en-GB" sz="1100">
                        <a:effectLst/>
                      </a:endParaRPr>
                    </a:p>
                    <a:p>
                      <a:pPr>
                        <a:lnSpc>
                          <a:spcPct val="115000"/>
                        </a:lnSpc>
                        <a:spcAft>
                          <a:spcPts val="0"/>
                        </a:spcAft>
                      </a:pPr>
                      <a:r>
                        <a:rPr lang="en-GB" sz="900">
                          <a:effectLst/>
                        </a:rPr>
                        <a:t>34%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78%</a:t>
                      </a:r>
                      <a:endParaRPr lang="en-GB" sz="1100">
                        <a:effectLst/>
                      </a:endParaRPr>
                    </a:p>
                    <a:p>
                      <a:pPr>
                        <a:lnSpc>
                          <a:spcPct val="115000"/>
                        </a:lnSpc>
                        <a:spcAft>
                          <a:spcPts val="0"/>
                        </a:spcAft>
                      </a:pPr>
                      <a:r>
                        <a:rPr lang="en-GB" sz="9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72.4%</a:t>
                      </a:r>
                      <a:endParaRPr lang="en-GB" sz="1100">
                        <a:effectLst/>
                      </a:endParaRPr>
                    </a:p>
                    <a:p>
                      <a:pPr>
                        <a:lnSpc>
                          <a:spcPct val="115000"/>
                        </a:lnSpc>
                        <a:spcAft>
                          <a:spcPts val="0"/>
                        </a:spcAft>
                      </a:pPr>
                      <a:r>
                        <a:rPr lang="en-GB" sz="900">
                          <a:effectLst/>
                        </a:rPr>
                        <a:t>28.3%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82%</a:t>
                      </a:r>
                      <a:endParaRPr lang="en-GB" sz="1100">
                        <a:effectLst/>
                      </a:endParaRPr>
                    </a:p>
                    <a:p>
                      <a:pPr>
                        <a:lnSpc>
                          <a:spcPct val="115000"/>
                        </a:lnSpc>
                        <a:spcAft>
                          <a:spcPts val="0"/>
                        </a:spcAft>
                      </a:pPr>
                      <a:r>
                        <a:rPr lang="en-GB" sz="9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900">
                          <a:effectLst/>
                        </a:rPr>
                        <a:t>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98377712"/>
                  </a:ext>
                </a:extLst>
              </a:tr>
              <a:tr h="0">
                <a:tc>
                  <a:txBody>
                    <a:bodyPr/>
                    <a:lstStyle/>
                    <a:p>
                      <a:pPr>
                        <a:lnSpc>
                          <a:spcPct val="115000"/>
                        </a:lnSpc>
                        <a:spcAft>
                          <a:spcPts val="0"/>
                        </a:spcAft>
                      </a:pPr>
                      <a:r>
                        <a:rPr lang="en-GB" sz="900">
                          <a:effectLst/>
                        </a:rPr>
                        <a:t>  School       EXS+</a:t>
                      </a:r>
                      <a:endParaRPr lang="en-GB" sz="1100">
                        <a:effectLst/>
                      </a:endParaRPr>
                    </a:p>
                    <a:p>
                      <a:pPr>
                        <a:lnSpc>
                          <a:spcPct val="115000"/>
                        </a:lnSpc>
                        <a:spcAft>
                          <a:spcPts val="0"/>
                        </a:spcAft>
                      </a:pPr>
                      <a:r>
                        <a:rPr lang="en-GB" sz="900">
                          <a:effectLst/>
                        </a:rPr>
                        <a:t>         High/GDS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91%</a:t>
                      </a:r>
                      <a:endParaRPr lang="en-GB" sz="1100">
                        <a:effectLst/>
                      </a:endParaRPr>
                    </a:p>
                    <a:p>
                      <a:pPr>
                        <a:lnSpc>
                          <a:spcPct val="115000"/>
                        </a:lnSpc>
                        <a:spcAft>
                          <a:spcPts val="0"/>
                        </a:spcAft>
                      </a:pPr>
                      <a:r>
                        <a:rPr lang="en-GB" sz="7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86%</a:t>
                      </a:r>
                      <a:endParaRPr lang="en-GB" sz="1100">
                        <a:effectLst/>
                      </a:endParaRPr>
                    </a:p>
                    <a:p>
                      <a:pPr>
                        <a:lnSpc>
                          <a:spcPct val="115000"/>
                        </a:lnSpc>
                        <a:spcAft>
                          <a:spcPts val="0"/>
                        </a:spcAft>
                      </a:pPr>
                      <a:r>
                        <a:rPr lang="en-GB" sz="700">
                          <a:effectLst/>
                        </a:rPr>
                        <a:t>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86%</a:t>
                      </a:r>
                      <a:endParaRPr lang="en-GB" sz="1100">
                        <a:effectLst/>
                      </a:endParaRPr>
                    </a:p>
                    <a:p>
                      <a:pPr>
                        <a:lnSpc>
                          <a:spcPct val="115000"/>
                        </a:lnSpc>
                        <a:spcAft>
                          <a:spcPts val="0"/>
                        </a:spcAft>
                      </a:pPr>
                      <a:r>
                        <a:rPr lang="en-GB" sz="7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 91%</a:t>
                      </a:r>
                      <a:endParaRPr lang="en-GB" sz="1100">
                        <a:effectLst/>
                      </a:endParaRPr>
                    </a:p>
                    <a:p>
                      <a:pPr>
                        <a:lnSpc>
                          <a:spcPct val="115000"/>
                        </a:lnSpc>
                        <a:spcAft>
                          <a:spcPts val="0"/>
                        </a:spcAft>
                      </a:pPr>
                      <a:r>
                        <a:rPr lang="en-GB" sz="7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100%</a:t>
                      </a:r>
                      <a:endParaRPr lang="en-GB" sz="1100">
                        <a:effectLst/>
                      </a:endParaRPr>
                    </a:p>
                    <a:p>
                      <a:pPr>
                        <a:lnSpc>
                          <a:spcPct val="115000"/>
                        </a:lnSpc>
                        <a:spcAft>
                          <a:spcPts val="0"/>
                        </a:spcAft>
                      </a:pPr>
                      <a:r>
                        <a:rPr lang="en-GB" sz="7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100%</a:t>
                      </a:r>
                      <a:endParaRPr lang="en-GB" sz="1100">
                        <a:effectLst/>
                      </a:endParaRPr>
                    </a:p>
                    <a:p>
                      <a:pPr>
                        <a:lnSpc>
                          <a:spcPct val="115000"/>
                        </a:lnSpc>
                        <a:spcAft>
                          <a:spcPts val="0"/>
                        </a:spcAft>
                      </a:pPr>
                      <a:r>
                        <a:rPr lang="en-GB" sz="700">
                          <a:effectLst/>
                        </a:rPr>
                        <a:t>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93%</a:t>
                      </a:r>
                      <a:endParaRPr lang="en-GB" sz="1100">
                        <a:effectLst/>
                      </a:endParaRPr>
                    </a:p>
                    <a:p>
                      <a:pPr>
                        <a:lnSpc>
                          <a:spcPct val="115000"/>
                        </a:lnSpc>
                        <a:spcAft>
                          <a:spcPts val="0"/>
                        </a:spcAft>
                      </a:pPr>
                      <a:r>
                        <a:rPr lang="en-GB" sz="7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82%</a:t>
                      </a:r>
                      <a:endParaRPr lang="en-GB" sz="1100">
                        <a:effectLst/>
                      </a:endParaRPr>
                    </a:p>
                    <a:p>
                      <a:pPr>
                        <a:lnSpc>
                          <a:spcPct val="115000"/>
                        </a:lnSpc>
                        <a:spcAft>
                          <a:spcPts val="0"/>
                        </a:spcAft>
                      </a:pPr>
                      <a:r>
                        <a:rPr lang="en-GB" sz="700">
                          <a:effectLst/>
                        </a:rPr>
                        <a:t>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82%</a:t>
                      </a:r>
                      <a:endParaRPr lang="en-GB" sz="1100">
                        <a:effectLst/>
                      </a:endParaRPr>
                    </a:p>
                    <a:p>
                      <a:pPr>
                        <a:lnSpc>
                          <a:spcPct val="115000"/>
                        </a:lnSpc>
                        <a:spcAft>
                          <a:spcPts val="0"/>
                        </a:spcAft>
                      </a:pPr>
                      <a:r>
                        <a:rPr lang="en-GB" sz="700">
                          <a:effectLst/>
                        </a:rPr>
                        <a:t>27%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71%</a:t>
                      </a:r>
                      <a:endParaRPr lang="en-GB" sz="1100">
                        <a:effectLst/>
                      </a:endParaRPr>
                    </a:p>
                    <a:p>
                      <a:pPr>
                        <a:lnSpc>
                          <a:spcPct val="115000"/>
                        </a:lnSpc>
                        <a:spcAft>
                          <a:spcPts val="0"/>
                        </a:spcAft>
                      </a:pPr>
                      <a:r>
                        <a:rPr lang="en-GB" sz="700">
                          <a:effectLst/>
                        </a:rPr>
                        <a:t>29%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93%</a:t>
                      </a:r>
                      <a:endParaRPr lang="en-GB" sz="1100">
                        <a:effectLst/>
                      </a:endParaRPr>
                    </a:p>
                    <a:p>
                      <a:pPr>
                        <a:lnSpc>
                          <a:spcPct val="115000"/>
                        </a:lnSpc>
                        <a:spcAft>
                          <a:spcPts val="0"/>
                        </a:spcAft>
                      </a:pPr>
                      <a:r>
                        <a:rPr lang="en-GB" sz="7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82%</a:t>
                      </a:r>
                      <a:endParaRPr lang="en-GB" sz="1100">
                        <a:effectLst/>
                      </a:endParaRPr>
                    </a:p>
                    <a:p>
                      <a:pPr>
                        <a:lnSpc>
                          <a:spcPct val="115000"/>
                        </a:lnSpc>
                        <a:spcAft>
                          <a:spcPts val="0"/>
                        </a:spcAft>
                      </a:pPr>
                      <a:r>
                        <a:rPr lang="en-GB" sz="700">
                          <a:effectLst/>
                        </a:rPr>
                        <a:t>45%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91%</a:t>
                      </a:r>
                      <a:endParaRPr lang="en-GB" sz="1100">
                        <a:effectLst/>
                      </a:endParaRPr>
                    </a:p>
                    <a:p>
                      <a:pPr>
                        <a:lnSpc>
                          <a:spcPct val="115000"/>
                        </a:lnSpc>
                        <a:spcAft>
                          <a:spcPts val="0"/>
                        </a:spcAft>
                      </a:pPr>
                      <a:r>
                        <a:rPr lang="en-GB" sz="7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71%</a:t>
                      </a:r>
                      <a:endParaRPr lang="en-GB" sz="1100">
                        <a:effectLst/>
                      </a:endParaRPr>
                    </a:p>
                    <a:p>
                      <a:pPr>
                        <a:lnSpc>
                          <a:spcPct val="115000"/>
                        </a:lnSpc>
                        <a:spcAft>
                          <a:spcPts val="0"/>
                        </a:spcAft>
                      </a:pPr>
                      <a:r>
                        <a:rPr lang="en-GB" sz="700">
                          <a:effectLst/>
                        </a:rPr>
                        <a:t>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86%</a:t>
                      </a:r>
                      <a:endParaRPr lang="en-GB" sz="1100">
                        <a:effectLst/>
                      </a:endParaRPr>
                    </a:p>
                    <a:p>
                      <a:pPr>
                        <a:lnSpc>
                          <a:spcPct val="115000"/>
                        </a:lnSpc>
                        <a:spcAft>
                          <a:spcPts val="0"/>
                        </a:spcAft>
                      </a:pPr>
                      <a:r>
                        <a:rPr lang="en-GB" sz="700">
                          <a:effectLst/>
                        </a:rPr>
                        <a:t>36%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81.8%</a:t>
                      </a:r>
                      <a:endParaRPr lang="en-GB" sz="1100">
                        <a:effectLst/>
                      </a:endParaRPr>
                    </a:p>
                    <a:p>
                      <a:pPr>
                        <a:lnSpc>
                          <a:spcPct val="115000"/>
                        </a:lnSpc>
                        <a:spcAft>
                          <a:spcPts val="0"/>
                        </a:spcAft>
                      </a:pPr>
                      <a:r>
                        <a:rPr lang="en-GB" sz="700">
                          <a:effectLst/>
                        </a:rPr>
                        <a:t>27.3%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15000"/>
                        </a:lnSpc>
                        <a:spcAft>
                          <a:spcPts val="0"/>
                        </a:spcAft>
                      </a:pPr>
                      <a:r>
                        <a:rPr lang="en-GB" sz="700">
                          <a:effectLst/>
                        </a:rPr>
                        <a:t>93%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0"/>
                        </a:spcAft>
                      </a:pPr>
                      <a:r>
                        <a:rPr lang="en-GB" sz="700">
                          <a:effectLst/>
                        </a:rPr>
                        <a:t> 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888670797"/>
                  </a:ext>
                </a:extLst>
              </a:tr>
            </a:tbl>
          </a:graphicData>
        </a:graphic>
      </p:graphicFrame>
      <p:sp>
        <p:nvSpPr>
          <p:cNvPr id="5" name="Rectangle 4"/>
          <p:cNvSpPr/>
          <p:nvPr/>
        </p:nvSpPr>
        <p:spPr>
          <a:xfrm>
            <a:off x="1212573" y="4221088"/>
            <a:ext cx="6480720" cy="2175980"/>
          </a:xfrm>
          <a:prstGeom prst="rect">
            <a:avLst/>
          </a:prstGeom>
        </p:spPr>
        <p:txBody>
          <a:bodyPr wrap="square">
            <a:spAutoFit/>
          </a:bodyPr>
          <a:lstStyle/>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2022- Average Scaled scores</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GPS – School 105.5, </a:t>
            </a:r>
            <a:r>
              <a:rPr lang="en-GB" dirty="0" err="1">
                <a:latin typeface="Calibri" panose="020F0502020204030204" pitchFamily="34" charset="0"/>
                <a:ea typeface="Calibri" panose="020F0502020204030204" pitchFamily="34" charset="0"/>
                <a:cs typeface="Times New Roman" panose="02020603050405020304" pitchFamily="18" charset="0"/>
              </a:rPr>
              <a:t>Glos</a:t>
            </a:r>
            <a:r>
              <a:rPr lang="en-GB" dirty="0">
                <a:latin typeface="Calibri" panose="020F0502020204030204" pitchFamily="34" charset="0"/>
                <a:ea typeface="Calibri" panose="020F0502020204030204" pitchFamily="34" charset="0"/>
                <a:cs typeface="Times New Roman" panose="02020603050405020304" pitchFamily="18" charset="0"/>
              </a:rPr>
              <a:t> 105.1, Nat 105.1</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Reading - School 108.5, </a:t>
            </a:r>
            <a:r>
              <a:rPr lang="en-GB" dirty="0" err="1">
                <a:latin typeface="Calibri" panose="020F0502020204030204" pitchFamily="34" charset="0"/>
                <a:ea typeface="Calibri" panose="020F0502020204030204" pitchFamily="34" charset="0"/>
                <a:cs typeface="Times New Roman" panose="02020603050405020304" pitchFamily="18" charset="0"/>
              </a:rPr>
              <a:t>Glos</a:t>
            </a:r>
            <a:r>
              <a:rPr lang="en-GB" dirty="0">
                <a:latin typeface="Calibri" panose="020F0502020204030204" pitchFamily="34" charset="0"/>
                <a:ea typeface="Calibri" panose="020F0502020204030204" pitchFamily="34" charset="0"/>
                <a:cs typeface="Times New Roman" panose="02020603050405020304" pitchFamily="18" charset="0"/>
              </a:rPr>
              <a:t> 105, Nat 104</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Maths  - School 108.4, </a:t>
            </a:r>
            <a:r>
              <a:rPr lang="en-GB" dirty="0" err="1">
                <a:latin typeface="Calibri" panose="020F0502020204030204" pitchFamily="34" charset="0"/>
                <a:ea typeface="Calibri" panose="020F0502020204030204" pitchFamily="34" charset="0"/>
                <a:cs typeface="Times New Roman" panose="02020603050405020304" pitchFamily="18" charset="0"/>
              </a:rPr>
              <a:t>Glos</a:t>
            </a:r>
            <a:r>
              <a:rPr lang="en-GB" dirty="0">
                <a:latin typeface="Calibri" panose="020F0502020204030204" pitchFamily="34" charset="0"/>
                <a:ea typeface="Calibri" panose="020F0502020204030204" pitchFamily="34" charset="0"/>
                <a:cs typeface="Times New Roman" panose="02020603050405020304" pitchFamily="18" charset="0"/>
              </a:rPr>
              <a:t> 103.6, Nat 103.8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340768"/>
            <a:ext cx="6624736" cy="461665"/>
          </a:xfrm>
          <a:prstGeom prst="rect">
            <a:avLst/>
          </a:prstGeom>
          <a:noFill/>
        </p:spPr>
        <p:txBody>
          <a:bodyPr wrap="square" rtlCol="0">
            <a:spAutoFit/>
          </a:bodyPr>
          <a:lstStyle/>
          <a:p>
            <a:r>
              <a:rPr lang="en-GB" dirty="0" smtClean="0"/>
              <a:t>. </a:t>
            </a:r>
            <a:endParaRPr lang="en-GB" dirty="0"/>
          </a:p>
        </p:txBody>
      </p:sp>
      <p:graphicFrame>
        <p:nvGraphicFramePr>
          <p:cNvPr id="4" name="Diagram 3"/>
          <p:cNvGraphicFramePr/>
          <p:nvPr/>
        </p:nvGraphicFramePr>
        <p:xfrm>
          <a:off x="1706245" y="1243012"/>
          <a:ext cx="5731510" cy="437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8632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704975" y="1204913"/>
          <a:ext cx="5734050" cy="444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8207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709737" y="1262380"/>
          <a:ext cx="5724525" cy="4333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8207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709737" y="1262380"/>
          <a:ext cx="5724525" cy="4333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683568" y="4869160"/>
            <a:ext cx="8064896" cy="1829540"/>
          </a:xfrm>
          <a:prstGeom prst="rect">
            <a:avLst/>
          </a:prstGeom>
        </p:spPr>
        <p:txBody>
          <a:bodyPr wrap="square">
            <a:spAutoFit/>
          </a:bodyPr>
          <a:lstStyle/>
          <a:p>
            <a:pPr indent="457200" algn="just">
              <a:lnSpc>
                <a:spcPct val="115000"/>
              </a:lnSpc>
              <a:spcAft>
                <a:spcPts val="1000"/>
              </a:spcAft>
            </a:pPr>
            <a:r>
              <a:rPr lang="en-GB" sz="1400" b="1" u="sng" dirty="0">
                <a:latin typeface="Calibri" panose="020F0502020204030204" pitchFamily="34" charset="0"/>
                <a:ea typeface="Calibri" panose="020F0502020204030204" pitchFamily="34" charset="0"/>
                <a:cs typeface="Times New Roman" panose="02020603050405020304" pitchFamily="18" charset="0"/>
              </a:rPr>
              <a:t>Helpful Notes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r>
              <a:rPr lang="en-GB" sz="1400" b="1" u="sng" dirty="0">
                <a:latin typeface="Calibri" panose="020F0502020204030204" pitchFamily="34" charset="0"/>
                <a:ea typeface="Calibri" panose="020F0502020204030204" pitchFamily="34" charset="0"/>
                <a:cs typeface="Times New Roman" panose="02020603050405020304" pitchFamily="18" charset="0"/>
              </a:rPr>
              <a:t>Disadvantaged – Free School Meal Children PP</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r>
              <a:rPr lang="en-GB" sz="1400" b="1" u="sng" dirty="0">
                <a:latin typeface="Calibri" panose="020F0502020204030204" pitchFamily="34" charset="0"/>
                <a:ea typeface="Calibri" panose="020F0502020204030204" pitchFamily="34" charset="0"/>
                <a:cs typeface="Times New Roman" panose="02020603050405020304" pitchFamily="18" charset="0"/>
              </a:rPr>
              <a:t>Vulnerable groups – Children with Special Educational Needs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r>
              <a:rPr lang="en-GB" sz="1400" b="1" u="sng" dirty="0">
                <a:latin typeface="Calibri" panose="020F0502020204030204" pitchFamily="34" charset="0"/>
                <a:ea typeface="Calibri" panose="020F0502020204030204" pitchFamily="34" charset="0"/>
                <a:cs typeface="Times New Roman" panose="02020603050405020304" pitchFamily="18" charset="0"/>
              </a:rPr>
              <a:t>GB – Governing Body</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1000"/>
              </a:spcAft>
            </a:pPr>
            <a:r>
              <a:rPr lang="en-GB" sz="1400" b="1" u="sng" dirty="0">
                <a:latin typeface="Calibri" panose="020F0502020204030204" pitchFamily="34" charset="0"/>
                <a:ea typeface="Calibri" panose="020F0502020204030204" pitchFamily="34" charset="0"/>
                <a:cs typeface="Times New Roman" panose="02020603050405020304" pitchFamily="18" charset="0"/>
              </a:rPr>
              <a:t>PSQM – Primary Science Quality Mark</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9964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43446884"/>
              </p:ext>
            </p:extLst>
          </p:nvPr>
        </p:nvGraphicFramePr>
        <p:xfrm>
          <a:off x="1691680" y="539500"/>
          <a:ext cx="4968552" cy="6318500"/>
        </p:xfrm>
        <a:graphic>
          <a:graphicData uri="http://schemas.openxmlformats.org/drawingml/2006/table">
            <a:tbl>
              <a:tblPr firstRow="1" firstCol="1" bandRow="1">
                <a:tableStyleId>{5C22544A-7EE6-4342-B048-85BDC9FD1C3A}</a:tableStyleId>
              </a:tblPr>
              <a:tblGrid>
                <a:gridCol w="1222865">
                  <a:extLst>
                    <a:ext uri="{9D8B030D-6E8A-4147-A177-3AD203B41FA5}">
                      <a16:colId xmlns:a16="http://schemas.microsoft.com/office/drawing/2014/main" val="3301716690"/>
                    </a:ext>
                  </a:extLst>
                </a:gridCol>
                <a:gridCol w="1222865">
                  <a:extLst>
                    <a:ext uri="{9D8B030D-6E8A-4147-A177-3AD203B41FA5}">
                      <a16:colId xmlns:a16="http://schemas.microsoft.com/office/drawing/2014/main" val="3409283050"/>
                    </a:ext>
                  </a:extLst>
                </a:gridCol>
                <a:gridCol w="1223395">
                  <a:extLst>
                    <a:ext uri="{9D8B030D-6E8A-4147-A177-3AD203B41FA5}">
                      <a16:colId xmlns:a16="http://schemas.microsoft.com/office/drawing/2014/main" val="1248898560"/>
                    </a:ext>
                  </a:extLst>
                </a:gridCol>
                <a:gridCol w="1190573">
                  <a:extLst>
                    <a:ext uri="{9D8B030D-6E8A-4147-A177-3AD203B41FA5}">
                      <a16:colId xmlns:a16="http://schemas.microsoft.com/office/drawing/2014/main" val="2515794061"/>
                    </a:ext>
                  </a:extLst>
                </a:gridCol>
                <a:gridCol w="108854">
                  <a:extLst>
                    <a:ext uri="{9D8B030D-6E8A-4147-A177-3AD203B41FA5}">
                      <a16:colId xmlns:a16="http://schemas.microsoft.com/office/drawing/2014/main" val="1272607838"/>
                    </a:ext>
                  </a:extLst>
                </a:gridCol>
              </a:tblGrid>
              <a:tr h="736657">
                <a:tc gridSpan="5">
                  <a:txBody>
                    <a:bodyPr/>
                    <a:lstStyle/>
                    <a:p>
                      <a:pPr algn="ctr">
                        <a:lnSpc>
                          <a:spcPct val="115000"/>
                        </a:lnSpc>
                        <a:spcAft>
                          <a:spcPts val="1000"/>
                        </a:spcAft>
                      </a:pPr>
                      <a:r>
                        <a:rPr lang="en-GB" sz="1100" spc="300">
                          <a:effectLst/>
                        </a:rPr>
                        <a:t>Creativity and Enrichment and Over Learning and Cultural Capital Opportunities 2022-23</a:t>
                      </a:r>
                      <a:endParaRPr lang="en-GB" sz="500">
                        <a:effectLst/>
                      </a:endParaRPr>
                    </a:p>
                    <a:p>
                      <a:pPr algn="ctr">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09923606"/>
                  </a:ext>
                </a:extLst>
              </a:tr>
              <a:tr h="552964">
                <a:tc>
                  <a:txBody>
                    <a:bodyPr/>
                    <a:lstStyle/>
                    <a:p>
                      <a:pPr algn="l">
                        <a:lnSpc>
                          <a:spcPct val="115000"/>
                        </a:lnSpc>
                        <a:spcAft>
                          <a:spcPts val="1000"/>
                        </a:spcAft>
                      </a:pPr>
                      <a:r>
                        <a:rPr lang="en-GB" sz="500">
                          <a:effectLst/>
                          <a:highlight>
                            <a:srgbClr val="FFFF00"/>
                          </a:highlight>
                        </a:rPr>
                        <a:t>Clubs</a:t>
                      </a:r>
                      <a:endParaRPr lang="en-GB" sz="500">
                        <a:effectLst/>
                      </a:endParaRPr>
                    </a:p>
                    <a:p>
                      <a:pPr algn="l">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1000"/>
                        </a:spcAft>
                      </a:pPr>
                      <a:r>
                        <a:rPr lang="en-GB" sz="700" dirty="0">
                          <a:effectLst/>
                        </a:rPr>
                        <a:t>Autumn </a:t>
                      </a:r>
                    </a:p>
                    <a:p>
                      <a:pPr algn="l">
                        <a:lnSpc>
                          <a:spcPct val="115000"/>
                        </a:lnSpc>
                        <a:spcAft>
                          <a:spcPts val="0"/>
                        </a:spcAft>
                      </a:pPr>
                      <a:r>
                        <a:rPr lang="en-GB" sz="600" dirty="0">
                          <a:effectLst/>
                          <a:highlight>
                            <a:srgbClr val="FFFF00"/>
                          </a:highlight>
                        </a:rPr>
                        <a:t>Football club 1-6</a:t>
                      </a:r>
                      <a:endParaRPr lang="en-GB" sz="700" dirty="0">
                        <a:effectLst/>
                      </a:endParaRPr>
                    </a:p>
                    <a:p>
                      <a:pPr algn="l">
                        <a:lnSpc>
                          <a:spcPct val="115000"/>
                        </a:lnSpc>
                        <a:spcAft>
                          <a:spcPts val="0"/>
                        </a:spcAft>
                      </a:pPr>
                      <a:r>
                        <a:rPr lang="en-GB" sz="600" dirty="0">
                          <a:effectLst/>
                          <a:highlight>
                            <a:srgbClr val="FFFF00"/>
                          </a:highlight>
                        </a:rPr>
                        <a:t>Camp Kindness</a:t>
                      </a:r>
                      <a:endParaRPr lang="en-GB" sz="700" dirty="0">
                        <a:effectLst/>
                      </a:endParaRPr>
                    </a:p>
                    <a:p>
                      <a:pPr algn="l">
                        <a:lnSpc>
                          <a:spcPct val="115000"/>
                        </a:lnSpc>
                        <a:spcAft>
                          <a:spcPts val="0"/>
                        </a:spcAft>
                      </a:pPr>
                      <a:r>
                        <a:rPr lang="en-GB" sz="600" dirty="0">
                          <a:effectLst/>
                          <a:highlight>
                            <a:srgbClr val="FFFF00"/>
                          </a:highlight>
                        </a:rPr>
                        <a:t>Lego</a:t>
                      </a:r>
                      <a:endParaRPr lang="en-GB" sz="700" dirty="0">
                        <a:effectLst/>
                      </a:endParaRPr>
                    </a:p>
                    <a:p>
                      <a:pPr algn="l">
                        <a:lnSpc>
                          <a:spcPct val="115000"/>
                        </a:lnSpc>
                        <a:spcAft>
                          <a:spcPts val="0"/>
                        </a:spcAft>
                      </a:pPr>
                      <a:r>
                        <a:rPr lang="en-GB" sz="600" dirty="0">
                          <a:effectLst/>
                          <a:highlight>
                            <a:srgbClr val="FFFF00"/>
                          </a:highlight>
                        </a:rPr>
                        <a:t>Multi sport</a:t>
                      </a:r>
                      <a:endParaRPr lang="en-GB" sz="700" dirty="0">
                        <a:effectLst/>
                      </a:endParaRPr>
                    </a:p>
                    <a:p>
                      <a:pPr algn="l">
                        <a:lnSpc>
                          <a:spcPct val="115000"/>
                        </a:lnSpc>
                        <a:spcAft>
                          <a:spcPts val="0"/>
                        </a:spcAft>
                      </a:pPr>
                      <a:r>
                        <a:rPr lang="en-GB" sz="600" dirty="0">
                          <a:effectLst/>
                          <a:highlight>
                            <a:srgbClr val="FFFF00"/>
                          </a:highlight>
                        </a:rPr>
                        <a:t>Science</a:t>
                      </a:r>
                      <a:endParaRPr lang="en-GB" sz="700" dirty="0">
                        <a:effectLst/>
                      </a:endParaRPr>
                    </a:p>
                    <a:p>
                      <a:pPr algn="l">
                        <a:lnSpc>
                          <a:spcPct val="115000"/>
                        </a:lnSpc>
                        <a:spcAft>
                          <a:spcPts val="0"/>
                        </a:spcAft>
                      </a:pPr>
                      <a:r>
                        <a:rPr lang="en-GB" sz="600" dirty="0">
                          <a:effectLst/>
                          <a:highlight>
                            <a:srgbClr val="FFFF00"/>
                          </a:highlight>
                        </a:rPr>
                        <a:t>Football</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1000"/>
                        </a:spcAft>
                      </a:pPr>
                      <a:r>
                        <a:rPr lang="en-GB" sz="700">
                          <a:effectLst/>
                        </a:rPr>
                        <a:t>Spring </a:t>
                      </a:r>
                      <a:endParaRPr lang="en-GB"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gridSpan="2">
                  <a:txBody>
                    <a:bodyPr/>
                    <a:lstStyle/>
                    <a:p>
                      <a:pPr algn="l">
                        <a:lnSpc>
                          <a:spcPct val="115000"/>
                        </a:lnSpc>
                        <a:spcAft>
                          <a:spcPts val="1000"/>
                        </a:spcAft>
                      </a:pPr>
                      <a:r>
                        <a:rPr lang="en-GB" sz="700">
                          <a:effectLst/>
                        </a:rPr>
                        <a:t>Summer</a:t>
                      </a:r>
                    </a:p>
                    <a:p>
                      <a:pPr algn="l">
                        <a:lnSpc>
                          <a:spcPct val="115000"/>
                        </a:lnSpc>
                        <a:spcAft>
                          <a:spcPts val="1000"/>
                        </a:spcAft>
                      </a:pPr>
                      <a:r>
                        <a:rPr lang="en-GB" sz="700">
                          <a:effectLst/>
                        </a:rPr>
                        <a:t> </a:t>
                      </a:r>
                      <a:endParaRPr lang="en-GB"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hMerge="1">
                  <a:txBody>
                    <a:bodyPr/>
                    <a:lstStyle/>
                    <a:p>
                      <a:endParaRPr lang="en-GB"/>
                    </a:p>
                  </a:txBody>
                  <a:tcPr/>
                </a:tc>
                <a:extLst>
                  <a:ext uri="{0D108BD9-81ED-4DB2-BD59-A6C34878D82A}">
                    <a16:rowId xmlns:a16="http://schemas.microsoft.com/office/drawing/2014/main" val="2209826792"/>
                  </a:ext>
                </a:extLst>
              </a:tr>
              <a:tr h="688848">
                <a:tc>
                  <a:txBody>
                    <a:bodyPr/>
                    <a:lstStyle/>
                    <a:p>
                      <a:pPr algn="l">
                        <a:lnSpc>
                          <a:spcPct val="115000"/>
                        </a:lnSpc>
                        <a:spcAft>
                          <a:spcPts val="1000"/>
                        </a:spcAft>
                      </a:pPr>
                      <a:r>
                        <a:rPr lang="en-GB" sz="400">
                          <a:effectLst/>
                        </a:rPr>
                        <a:t>EYFS</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dirty="0">
                          <a:effectLst/>
                        </a:rPr>
                        <a:t>The Nativity </a:t>
                      </a:r>
                      <a:endParaRPr lang="en-GB" sz="700" dirty="0">
                        <a:effectLst/>
                      </a:endParaRPr>
                    </a:p>
                    <a:p>
                      <a:pPr algn="l">
                        <a:lnSpc>
                          <a:spcPct val="115000"/>
                        </a:lnSpc>
                        <a:spcAft>
                          <a:spcPts val="0"/>
                        </a:spcAft>
                      </a:pPr>
                      <a:r>
                        <a:rPr lang="en-GB" sz="600" dirty="0">
                          <a:effectLst/>
                        </a:rPr>
                        <a:t>Carol concert </a:t>
                      </a:r>
                      <a:endParaRPr lang="en-GB" sz="700" dirty="0">
                        <a:effectLst/>
                      </a:endParaRPr>
                    </a:p>
                    <a:p>
                      <a:pPr algn="l">
                        <a:lnSpc>
                          <a:spcPct val="115000"/>
                        </a:lnSpc>
                        <a:spcAft>
                          <a:spcPts val="0"/>
                        </a:spcAft>
                      </a:pPr>
                      <a:r>
                        <a:rPr lang="en-GB" sz="600" dirty="0">
                          <a:effectLst/>
                        </a:rPr>
                        <a:t> </a:t>
                      </a:r>
                      <a:r>
                        <a:rPr lang="en-GB" sz="600" dirty="0" err="1">
                          <a:effectLst/>
                        </a:rPr>
                        <a:t>Balanceability</a:t>
                      </a:r>
                      <a:endParaRPr lang="en-GB" sz="700" dirty="0">
                        <a:effectLst/>
                      </a:endParaRPr>
                    </a:p>
                    <a:p>
                      <a:pPr algn="l">
                        <a:lnSpc>
                          <a:spcPct val="115000"/>
                        </a:lnSpc>
                        <a:spcAft>
                          <a:spcPts val="0"/>
                        </a:spcAft>
                      </a:pPr>
                      <a:r>
                        <a:rPr lang="en-GB" sz="600" dirty="0">
                          <a:effectLst/>
                        </a:rPr>
                        <a:t>Pets as Therapy</a:t>
                      </a:r>
                      <a:endParaRPr lang="en-GB" sz="700" dirty="0">
                        <a:effectLst/>
                      </a:endParaRPr>
                    </a:p>
                    <a:p>
                      <a:pPr algn="l">
                        <a:lnSpc>
                          <a:spcPct val="115000"/>
                        </a:lnSpc>
                        <a:spcAft>
                          <a:spcPts val="0"/>
                        </a:spcAft>
                      </a:pPr>
                      <a:r>
                        <a:rPr lang="en-GB" sz="600" dirty="0">
                          <a:effectLst/>
                        </a:rPr>
                        <a:t>Enterprise</a:t>
                      </a:r>
                      <a:endParaRPr lang="en-GB" sz="700" dirty="0">
                        <a:effectLst/>
                      </a:endParaRPr>
                    </a:p>
                    <a:p>
                      <a:pPr algn="l">
                        <a:lnSpc>
                          <a:spcPct val="115000"/>
                        </a:lnSpc>
                        <a:spcAft>
                          <a:spcPts val="0"/>
                        </a:spcAft>
                      </a:pPr>
                      <a:r>
                        <a:rPr lang="en-GB" sz="600" dirty="0">
                          <a:effectLst/>
                        </a:rPr>
                        <a:t>Theatre visit</a:t>
                      </a:r>
                      <a:endParaRPr lang="en-GB" sz="700" dirty="0">
                        <a:effectLst/>
                      </a:endParaRPr>
                    </a:p>
                    <a:p>
                      <a:pPr algn="l">
                        <a:lnSpc>
                          <a:spcPct val="115000"/>
                        </a:lnSpc>
                        <a:spcAft>
                          <a:spcPts val="0"/>
                        </a:spcAft>
                      </a:pPr>
                      <a:r>
                        <a:rPr lang="en-GB" sz="600" dirty="0">
                          <a:effectLst/>
                        </a:rPr>
                        <a:t>Diwali Dance coach</a:t>
                      </a:r>
                      <a:endParaRPr lang="en-GB" sz="700" dirty="0">
                        <a:effectLst/>
                      </a:endParaRPr>
                    </a:p>
                    <a:p>
                      <a:pPr algn="l">
                        <a:lnSpc>
                          <a:spcPct val="115000"/>
                        </a:lnSpc>
                        <a:spcAft>
                          <a:spcPts val="0"/>
                        </a:spcAft>
                      </a:pPr>
                      <a:r>
                        <a:rPr lang="en-GB" sz="600" dirty="0">
                          <a:effectLst/>
                        </a:rPr>
                        <a:t>First Aid</a:t>
                      </a:r>
                      <a:endParaRPr lang="en-GB" sz="700" dirty="0">
                        <a:effectLst/>
                      </a:endParaRPr>
                    </a:p>
                    <a:p>
                      <a:pPr algn="l">
                        <a:lnSpc>
                          <a:spcPct val="115000"/>
                        </a:lnSpc>
                        <a:spcAft>
                          <a:spcPts val="0"/>
                        </a:spcAft>
                      </a:pPr>
                      <a:r>
                        <a:rPr lang="en-GB" sz="600" dirty="0">
                          <a:effectLst/>
                        </a:rPr>
                        <a:t> </a:t>
                      </a:r>
                      <a:endParaRPr lang="en-GB" sz="700" dirty="0">
                        <a:effectLst/>
                      </a:endParaRPr>
                    </a:p>
                    <a:p>
                      <a:pPr algn="l">
                        <a:lnSpc>
                          <a:spcPct val="115000"/>
                        </a:lnSpc>
                        <a:spcAft>
                          <a:spcPts val="0"/>
                        </a:spcAft>
                      </a:pPr>
                      <a:r>
                        <a:rPr lang="en-GB" sz="600" dirty="0">
                          <a:effectLst/>
                        </a:rPr>
                        <a:t>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a:effectLst/>
                        </a:rPr>
                        <a:t>Prayer Space</a:t>
                      </a:r>
                      <a:endParaRPr lang="en-GB" sz="700">
                        <a:effectLst/>
                      </a:endParaRPr>
                    </a:p>
                    <a:p>
                      <a:pPr algn="l">
                        <a:lnSpc>
                          <a:spcPct val="115000"/>
                        </a:lnSpc>
                        <a:spcAft>
                          <a:spcPts val="0"/>
                        </a:spcAft>
                      </a:pPr>
                      <a:r>
                        <a:rPr lang="en-GB" sz="600">
                          <a:effectLst/>
                        </a:rPr>
                        <a:t>Dance coach</a:t>
                      </a:r>
                      <a:endParaRPr lang="en-GB"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gridSpan="2">
                  <a:txBody>
                    <a:bodyPr/>
                    <a:lstStyle/>
                    <a:p>
                      <a:pPr algn="l">
                        <a:lnSpc>
                          <a:spcPct val="115000"/>
                        </a:lnSpc>
                        <a:spcAft>
                          <a:spcPts val="0"/>
                        </a:spcAft>
                      </a:pPr>
                      <a:r>
                        <a:rPr lang="en-GB" sz="600">
                          <a:effectLst/>
                        </a:rPr>
                        <a:t>Nature in Art visit</a:t>
                      </a:r>
                      <a:endParaRPr lang="en-GB" sz="700">
                        <a:effectLst/>
                      </a:endParaRPr>
                    </a:p>
                    <a:p>
                      <a:pPr algn="l">
                        <a:lnSpc>
                          <a:spcPct val="115000"/>
                        </a:lnSpc>
                        <a:spcAft>
                          <a:spcPts val="0"/>
                        </a:spcAft>
                      </a:pPr>
                      <a:r>
                        <a:rPr lang="en-GB" sz="600">
                          <a:effectLst/>
                        </a:rPr>
                        <a:t>Art Day</a:t>
                      </a:r>
                      <a:endParaRPr lang="en-GB" sz="700">
                        <a:effectLst/>
                      </a:endParaRPr>
                    </a:p>
                    <a:p>
                      <a:pPr algn="l">
                        <a:lnSpc>
                          <a:spcPct val="115000"/>
                        </a:lnSpc>
                        <a:spcAft>
                          <a:spcPts val="0"/>
                        </a:spcAft>
                      </a:pPr>
                      <a:r>
                        <a:rPr lang="en-GB" sz="600">
                          <a:effectLst/>
                          <a:highlight>
                            <a:srgbClr val="FFFF00"/>
                          </a:highlight>
                        </a:rPr>
                        <a:t> </a:t>
                      </a:r>
                      <a:endParaRPr lang="en-GB"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hMerge="1">
                  <a:txBody>
                    <a:bodyPr/>
                    <a:lstStyle/>
                    <a:p>
                      <a:endParaRPr lang="en-GB"/>
                    </a:p>
                  </a:txBody>
                  <a:tcPr/>
                </a:tc>
                <a:extLst>
                  <a:ext uri="{0D108BD9-81ED-4DB2-BD59-A6C34878D82A}">
                    <a16:rowId xmlns:a16="http://schemas.microsoft.com/office/drawing/2014/main" val="2634106494"/>
                  </a:ext>
                </a:extLst>
              </a:tr>
              <a:tr h="757733">
                <a:tc>
                  <a:txBody>
                    <a:bodyPr/>
                    <a:lstStyle/>
                    <a:p>
                      <a:pPr algn="l">
                        <a:lnSpc>
                          <a:spcPct val="115000"/>
                        </a:lnSpc>
                        <a:spcAft>
                          <a:spcPts val="1000"/>
                        </a:spcAft>
                      </a:pPr>
                      <a:r>
                        <a:rPr lang="en-GB" sz="400">
                          <a:effectLst/>
                        </a:rPr>
                        <a:t>Year 1 /2</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dirty="0">
                          <a:effectLst/>
                        </a:rPr>
                        <a:t>Carol concert </a:t>
                      </a:r>
                      <a:endParaRPr lang="en-GB" sz="700" dirty="0">
                        <a:effectLst/>
                      </a:endParaRPr>
                    </a:p>
                    <a:p>
                      <a:pPr algn="l">
                        <a:lnSpc>
                          <a:spcPct val="115000"/>
                        </a:lnSpc>
                        <a:spcAft>
                          <a:spcPts val="0"/>
                        </a:spcAft>
                      </a:pPr>
                      <a:r>
                        <a:rPr lang="en-GB" sz="600" dirty="0">
                          <a:effectLst/>
                        </a:rPr>
                        <a:t>Pets as Therapy</a:t>
                      </a:r>
                      <a:endParaRPr lang="en-GB" sz="700" dirty="0">
                        <a:effectLst/>
                      </a:endParaRPr>
                    </a:p>
                    <a:p>
                      <a:pPr algn="l">
                        <a:lnSpc>
                          <a:spcPct val="115000"/>
                        </a:lnSpc>
                        <a:spcAft>
                          <a:spcPts val="0"/>
                        </a:spcAft>
                      </a:pPr>
                      <a:r>
                        <a:rPr lang="en-GB" sz="600" dirty="0">
                          <a:effectLst/>
                        </a:rPr>
                        <a:t>Enterprise</a:t>
                      </a:r>
                      <a:endParaRPr lang="en-GB" sz="700" dirty="0">
                        <a:effectLst/>
                      </a:endParaRPr>
                    </a:p>
                    <a:p>
                      <a:pPr algn="l">
                        <a:lnSpc>
                          <a:spcPct val="115000"/>
                        </a:lnSpc>
                        <a:spcAft>
                          <a:spcPts val="0"/>
                        </a:spcAft>
                      </a:pPr>
                      <a:r>
                        <a:rPr lang="en-GB" sz="600" dirty="0">
                          <a:effectLst/>
                        </a:rPr>
                        <a:t>Science club</a:t>
                      </a:r>
                      <a:endParaRPr lang="en-GB" sz="700" dirty="0">
                        <a:effectLst/>
                      </a:endParaRPr>
                    </a:p>
                    <a:p>
                      <a:pPr algn="l">
                        <a:lnSpc>
                          <a:spcPct val="115000"/>
                        </a:lnSpc>
                        <a:spcAft>
                          <a:spcPts val="0"/>
                        </a:spcAft>
                      </a:pPr>
                      <a:r>
                        <a:rPr lang="en-GB" sz="600" dirty="0">
                          <a:effectLst/>
                        </a:rPr>
                        <a:t>Theatre visit</a:t>
                      </a:r>
                      <a:endParaRPr lang="en-GB" sz="700" dirty="0">
                        <a:effectLst/>
                      </a:endParaRPr>
                    </a:p>
                    <a:p>
                      <a:pPr algn="l">
                        <a:lnSpc>
                          <a:spcPct val="115000"/>
                        </a:lnSpc>
                        <a:spcAft>
                          <a:spcPts val="0"/>
                        </a:spcAft>
                      </a:pPr>
                      <a:r>
                        <a:rPr lang="en-GB" sz="600" dirty="0">
                          <a:effectLst/>
                        </a:rPr>
                        <a:t>Football club 1-6</a:t>
                      </a:r>
                      <a:endParaRPr lang="en-GB" sz="700" dirty="0">
                        <a:effectLst/>
                      </a:endParaRPr>
                    </a:p>
                    <a:p>
                      <a:pPr algn="l">
                        <a:lnSpc>
                          <a:spcPct val="115000"/>
                        </a:lnSpc>
                        <a:spcAft>
                          <a:spcPts val="0"/>
                        </a:spcAft>
                      </a:pPr>
                      <a:r>
                        <a:rPr lang="en-GB" sz="600" dirty="0">
                          <a:effectLst/>
                        </a:rPr>
                        <a:t>Ball skills club</a:t>
                      </a:r>
                      <a:endParaRPr lang="en-GB" sz="700" dirty="0">
                        <a:effectLst/>
                      </a:endParaRPr>
                    </a:p>
                    <a:p>
                      <a:pPr algn="l">
                        <a:lnSpc>
                          <a:spcPct val="115000"/>
                        </a:lnSpc>
                        <a:spcAft>
                          <a:spcPts val="0"/>
                        </a:spcAft>
                      </a:pPr>
                      <a:r>
                        <a:rPr lang="en-GB" sz="600" dirty="0">
                          <a:effectLst/>
                        </a:rPr>
                        <a:t>Diwali Dance coach</a:t>
                      </a:r>
                      <a:endParaRPr lang="en-GB" sz="700" dirty="0">
                        <a:effectLst/>
                      </a:endParaRPr>
                    </a:p>
                    <a:p>
                      <a:pPr algn="l">
                        <a:lnSpc>
                          <a:spcPct val="115000"/>
                        </a:lnSpc>
                        <a:spcAft>
                          <a:spcPts val="0"/>
                        </a:spcAft>
                      </a:pPr>
                      <a:r>
                        <a:rPr lang="en-GB" sz="600" dirty="0">
                          <a:effectLst/>
                        </a:rPr>
                        <a:t>Lego club</a:t>
                      </a:r>
                      <a:endParaRPr lang="en-GB" sz="700" dirty="0">
                        <a:effectLst/>
                      </a:endParaRPr>
                    </a:p>
                    <a:p>
                      <a:pPr algn="l">
                        <a:lnSpc>
                          <a:spcPct val="115000"/>
                        </a:lnSpc>
                        <a:spcAft>
                          <a:spcPts val="0"/>
                        </a:spcAft>
                      </a:pPr>
                      <a:r>
                        <a:rPr lang="en-GB" sz="600" dirty="0">
                          <a:effectLst/>
                        </a:rPr>
                        <a:t>First Aid</a:t>
                      </a:r>
                      <a:endParaRPr lang="en-GB" sz="700" dirty="0">
                        <a:effectLst/>
                      </a:endParaRPr>
                    </a:p>
                    <a:p>
                      <a:pPr algn="l">
                        <a:lnSpc>
                          <a:spcPct val="115000"/>
                        </a:lnSpc>
                        <a:spcAft>
                          <a:spcPts val="0"/>
                        </a:spcAft>
                      </a:pPr>
                      <a:r>
                        <a:rPr lang="en-GB" sz="600" dirty="0">
                          <a:effectLst/>
                        </a:rPr>
                        <a:t>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a:effectLst/>
                        </a:rPr>
                        <a:t>Camp Kindness</a:t>
                      </a:r>
                      <a:endParaRPr lang="en-GB" sz="700">
                        <a:effectLst/>
                      </a:endParaRPr>
                    </a:p>
                    <a:p>
                      <a:pPr algn="l">
                        <a:lnSpc>
                          <a:spcPct val="115000"/>
                        </a:lnSpc>
                        <a:spcAft>
                          <a:spcPts val="0"/>
                        </a:spcAft>
                      </a:pPr>
                      <a:r>
                        <a:rPr lang="en-GB" sz="600">
                          <a:effectLst/>
                        </a:rPr>
                        <a:t>Prayer Space</a:t>
                      </a:r>
                      <a:endParaRPr lang="en-GB" sz="700">
                        <a:effectLst/>
                      </a:endParaRPr>
                    </a:p>
                    <a:p>
                      <a:pPr algn="l">
                        <a:lnSpc>
                          <a:spcPct val="115000"/>
                        </a:lnSpc>
                        <a:spcAft>
                          <a:spcPts val="0"/>
                        </a:spcAft>
                      </a:pPr>
                      <a:r>
                        <a:rPr lang="en-GB" sz="600">
                          <a:effectLst/>
                        </a:rPr>
                        <a:t>Ukulele</a:t>
                      </a:r>
                      <a:endParaRPr lang="en-GB" sz="700">
                        <a:effectLst/>
                      </a:endParaRPr>
                    </a:p>
                    <a:p>
                      <a:pPr algn="l">
                        <a:lnSpc>
                          <a:spcPct val="115000"/>
                        </a:lnSpc>
                        <a:spcAft>
                          <a:spcPts val="0"/>
                        </a:spcAft>
                      </a:pPr>
                      <a:r>
                        <a:rPr lang="en-GB" sz="600">
                          <a:effectLst/>
                        </a:rPr>
                        <a:t>Dance coach </a:t>
                      </a:r>
                      <a:endParaRPr lang="en-GB"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a:effectLst/>
                        </a:rPr>
                        <a:t>  Nature in Art visit</a:t>
                      </a:r>
                      <a:endParaRPr lang="en-GB" sz="700">
                        <a:effectLst/>
                      </a:endParaRPr>
                    </a:p>
                    <a:p>
                      <a:pPr algn="l">
                        <a:lnSpc>
                          <a:spcPct val="115000"/>
                        </a:lnSpc>
                        <a:spcAft>
                          <a:spcPts val="0"/>
                        </a:spcAft>
                      </a:pPr>
                      <a:r>
                        <a:rPr lang="en-GB" sz="600">
                          <a:effectLst/>
                        </a:rPr>
                        <a:t>Art Day</a:t>
                      </a:r>
                      <a:endParaRPr lang="en-GB" sz="700">
                        <a:effectLst/>
                      </a:endParaRPr>
                    </a:p>
                    <a:p>
                      <a:pPr algn="l">
                        <a:lnSpc>
                          <a:spcPct val="115000"/>
                        </a:lnSpc>
                        <a:spcAft>
                          <a:spcPts val="0"/>
                        </a:spcAft>
                      </a:pPr>
                      <a:r>
                        <a:rPr lang="en-GB" sz="600">
                          <a:effectLst/>
                          <a:highlight>
                            <a:srgbClr val="FFFF00"/>
                          </a:highlight>
                        </a:rPr>
                        <a:t> </a:t>
                      </a:r>
                      <a:endParaRPr lang="en-GB"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555820109"/>
                  </a:ext>
                </a:extLst>
              </a:tr>
              <a:tr h="688848">
                <a:tc>
                  <a:txBody>
                    <a:bodyPr/>
                    <a:lstStyle/>
                    <a:p>
                      <a:pPr algn="l">
                        <a:lnSpc>
                          <a:spcPct val="115000"/>
                        </a:lnSpc>
                        <a:spcAft>
                          <a:spcPts val="1000"/>
                        </a:spcAft>
                      </a:pPr>
                      <a:r>
                        <a:rPr lang="en-GB" sz="400">
                          <a:effectLst/>
                        </a:rPr>
                        <a:t>Year 3/4</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dirty="0">
                          <a:effectLst/>
                        </a:rPr>
                        <a:t>Carol Concert </a:t>
                      </a:r>
                      <a:endParaRPr lang="en-GB" sz="700" dirty="0">
                        <a:effectLst/>
                      </a:endParaRPr>
                    </a:p>
                    <a:p>
                      <a:pPr algn="l">
                        <a:lnSpc>
                          <a:spcPct val="115000"/>
                        </a:lnSpc>
                        <a:spcAft>
                          <a:spcPts val="0"/>
                        </a:spcAft>
                      </a:pPr>
                      <a:r>
                        <a:rPr lang="en-GB" sz="600" dirty="0">
                          <a:effectLst/>
                        </a:rPr>
                        <a:t>Rugby- </a:t>
                      </a:r>
                      <a:r>
                        <a:rPr lang="en-GB" sz="600" dirty="0" err="1">
                          <a:effectLst/>
                        </a:rPr>
                        <a:t>Glos</a:t>
                      </a:r>
                      <a:r>
                        <a:rPr lang="en-GB" sz="600" dirty="0">
                          <a:effectLst/>
                        </a:rPr>
                        <a:t> heritage</a:t>
                      </a:r>
                      <a:endParaRPr lang="en-GB" sz="700" dirty="0">
                        <a:effectLst/>
                      </a:endParaRPr>
                    </a:p>
                    <a:p>
                      <a:pPr algn="l">
                        <a:lnSpc>
                          <a:spcPct val="115000"/>
                        </a:lnSpc>
                        <a:spcAft>
                          <a:spcPts val="0"/>
                        </a:spcAft>
                      </a:pPr>
                      <a:r>
                        <a:rPr lang="en-GB" sz="600" dirty="0">
                          <a:effectLst/>
                        </a:rPr>
                        <a:t>Pets as Therapy</a:t>
                      </a:r>
                      <a:endParaRPr lang="en-GB" sz="700" dirty="0">
                        <a:effectLst/>
                      </a:endParaRPr>
                    </a:p>
                    <a:p>
                      <a:pPr algn="l">
                        <a:lnSpc>
                          <a:spcPct val="115000"/>
                        </a:lnSpc>
                        <a:spcAft>
                          <a:spcPts val="0"/>
                        </a:spcAft>
                      </a:pPr>
                      <a:r>
                        <a:rPr lang="en-GB" sz="600" dirty="0">
                          <a:effectLst/>
                        </a:rPr>
                        <a:t>Enterprise</a:t>
                      </a:r>
                      <a:endParaRPr lang="en-GB" sz="700" dirty="0">
                        <a:effectLst/>
                      </a:endParaRPr>
                    </a:p>
                    <a:p>
                      <a:pPr algn="l">
                        <a:lnSpc>
                          <a:spcPct val="115000"/>
                        </a:lnSpc>
                        <a:spcAft>
                          <a:spcPts val="0"/>
                        </a:spcAft>
                      </a:pPr>
                      <a:r>
                        <a:rPr lang="en-GB" sz="600" dirty="0">
                          <a:effectLst/>
                        </a:rPr>
                        <a:t>Theatre visit</a:t>
                      </a:r>
                      <a:endParaRPr lang="en-GB" sz="700" dirty="0">
                        <a:effectLst/>
                      </a:endParaRPr>
                    </a:p>
                    <a:p>
                      <a:pPr algn="l">
                        <a:lnSpc>
                          <a:spcPct val="115000"/>
                        </a:lnSpc>
                        <a:spcAft>
                          <a:spcPts val="0"/>
                        </a:spcAft>
                      </a:pPr>
                      <a:r>
                        <a:rPr lang="en-GB" sz="600" dirty="0">
                          <a:effectLst/>
                        </a:rPr>
                        <a:t>Camp Kindness – club</a:t>
                      </a:r>
                      <a:endParaRPr lang="en-GB" sz="700" dirty="0">
                        <a:effectLst/>
                      </a:endParaRPr>
                    </a:p>
                    <a:p>
                      <a:pPr algn="l">
                        <a:lnSpc>
                          <a:spcPct val="115000"/>
                        </a:lnSpc>
                        <a:spcAft>
                          <a:spcPts val="0"/>
                        </a:spcAft>
                      </a:pPr>
                      <a:r>
                        <a:rPr lang="en-GB" sz="600" dirty="0">
                          <a:effectLst/>
                        </a:rPr>
                        <a:t>Football club 1-6</a:t>
                      </a:r>
                      <a:endParaRPr lang="en-GB" sz="700" dirty="0">
                        <a:effectLst/>
                      </a:endParaRPr>
                    </a:p>
                    <a:p>
                      <a:pPr algn="l">
                        <a:lnSpc>
                          <a:spcPct val="115000"/>
                        </a:lnSpc>
                        <a:spcAft>
                          <a:spcPts val="0"/>
                        </a:spcAft>
                      </a:pPr>
                      <a:r>
                        <a:rPr lang="en-GB" sz="600" dirty="0">
                          <a:effectLst/>
                        </a:rPr>
                        <a:t>Diwali Dance coach</a:t>
                      </a:r>
                      <a:endParaRPr lang="en-GB" sz="700" dirty="0">
                        <a:effectLst/>
                      </a:endParaRPr>
                    </a:p>
                    <a:p>
                      <a:pPr algn="l">
                        <a:lnSpc>
                          <a:spcPct val="115000"/>
                        </a:lnSpc>
                        <a:spcAft>
                          <a:spcPts val="0"/>
                        </a:spcAft>
                      </a:pPr>
                      <a:r>
                        <a:rPr lang="en-GB" sz="600" dirty="0">
                          <a:effectLst/>
                        </a:rPr>
                        <a:t>First Aid</a:t>
                      </a:r>
                      <a:endParaRPr lang="en-GB" sz="700" dirty="0">
                        <a:effectLst/>
                      </a:endParaRPr>
                    </a:p>
                    <a:p>
                      <a:pPr algn="l">
                        <a:lnSpc>
                          <a:spcPct val="115000"/>
                        </a:lnSpc>
                        <a:spcAft>
                          <a:spcPts val="0"/>
                        </a:spcAft>
                      </a:pPr>
                      <a:r>
                        <a:rPr lang="en-GB" sz="600" dirty="0">
                          <a:effectLst/>
                        </a:rPr>
                        <a:t>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a:effectLst/>
                        </a:rPr>
                        <a:t>Prayer Space</a:t>
                      </a:r>
                      <a:endParaRPr lang="en-GB" sz="700">
                        <a:effectLst/>
                      </a:endParaRPr>
                    </a:p>
                    <a:p>
                      <a:pPr algn="l">
                        <a:lnSpc>
                          <a:spcPct val="115000"/>
                        </a:lnSpc>
                        <a:spcAft>
                          <a:spcPts val="0"/>
                        </a:spcAft>
                      </a:pPr>
                      <a:r>
                        <a:rPr lang="en-GB" sz="600">
                          <a:effectLst/>
                        </a:rPr>
                        <a:t>Dance coach</a:t>
                      </a:r>
                      <a:endParaRPr lang="en-GB" sz="700">
                        <a:effectLst/>
                      </a:endParaRPr>
                    </a:p>
                    <a:p>
                      <a:pPr algn="l">
                        <a:lnSpc>
                          <a:spcPct val="115000"/>
                        </a:lnSpc>
                        <a:spcAft>
                          <a:spcPts val="0"/>
                        </a:spcAft>
                      </a:pPr>
                      <a:r>
                        <a:rPr lang="en-GB" sz="600">
                          <a:effectLst/>
                        </a:rPr>
                        <a:t> </a:t>
                      </a:r>
                      <a:endParaRPr lang="en-GB"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a:effectLst/>
                        </a:rPr>
                        <a:t>Nature in Art visit</a:t>
                      </a:r>
                      <a:endParaRPr lang="en-GB" sz="700">
                        <a:effectLst/>
                      </a:endParaRPr>
                    </a:p>
                    <a:p>
                      <a:pPr algn="l">
                        <a:lnSpc>
                          <a:spcPct val="115000"/>
                        </a:lnSpc>
                        <a:spcAft>
                          <a:spcPts val="0"/>
                        </a:spcAft>
                      </a:pPr>
                      <a:r>
                        <a:rPr lang="en-GB" sz="600">
                          <a:effectLst/>
                        </a:rPr>
                        <a:t>Art Day</a:t>
                      </a:r>
                      <a:endParaRPr lang="en-GB" sz="700">
                        <a:effectLst/>
                      </a:endParaRPr>
                    </a:p>
                    <a:p>
                      <a:pPr algn="l">
                        <a:lnSpc>
                          <a:spcPct val="115000"/>
                        </a:lnSpc>
                        <a:spcAft>
                          <a:spcPts val="0"/>
                        </a:spcAft>
                      </a:pPr>
                      <a:r>
                        <a:rPr lang="en-GB" sz="600">
                          <a:effectLst/>
                        </a:rPr>
                        <a:t> </a:t>
                      </a:r>
                      <a:endParaRPr lang="en-GB"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1000"/>
                        </a:spcAft>
                      </a:pPr>
                      <a:r>
                        <a:rPr lang="en-GB" sz="500">
                          <a:effectLst/>
                        </a:rPr>
                        <a:t> </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46112535"/>
                  </a:ext>
                </a:extLst>
              </a:tr>
              <a:tr h="964387">
                <a:tc>
                  <a:txBody>
                    <a:bodyPr/>
                    <a:lstStyle/>
                    <a:p>
                      <a:pPr algn="l">
                        <a:lnSpc>
                          <a:spcPct val="115000"/>
                        </a:lnSpc>
                        <a:spcAft>
                          <a:spcPts val="1000"/>
                        </a:spcAft>
                      </a:pPr>
                      <a:r>
                        <a:rPr lang="en-GB" sz="400">
                          <a:effectLst/>
                        </a:rPr>
                        <a:t>Year 5/6</a:t>
                      </a:r>
                      <a:endParaRPr lang="en-GB" sz="50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dirty="0">
                          <a:effectLst/>
                        </a:rPr>
                        <a:t>Carol concert </a:t>
                      </a:r>
                      <a:endParaRPr lang="en-GB" sz="700" dirty="0">
                        <a:effectLst/>
                      </a:endParaRPr>
                    </a:p>
                    <a:p>
                      <a:pPr algn="l">
                        <a:lnSpc>
                          <a:spcPct val="115000"/>
                        </a:lnSpc>
                        <a:spcAft>
                          <a:spcPts val="0"/>
                        </a:spcAft>
                      </a:pPr>
                      <a:r>
                        <a:rPr lang="en-GB" sz="600" dirty="0">
                          <a:effectLst/>
                        </a:rPr>
                        <a:t>Croft Farm – team building</a:t>
                      </a:r>
                      <a:endParaRPr lang="en-GB" sz="700" dirty="0">
                        <a:effectLst/>
                      </a:endParaRPr>
                    </a:p>
                    <a:p>
                      <a:pPr algn="l">
                        <a:lnSpc>
                          <a:spcPct val="115000"/>
                        </a:lnSpc>
                        <a:spcAft>
                          <a:spcPts val="0"/>
                        </a:spcAft>
                      </a:pPr>
                      <a:r>
                        <a:rPr lang="en-GB" sz="600" dirty="0">
                          <a:effectLst/>
                        </a:rPr>
                        <a:t>Pets as Therapy</a:t>
                      </a:r>
                      <a:endParaRPr lang="en-GB" sz="700" dirty="0">
                        <a:effectLst/>
                      </a:endParaRPr>
                    </a:p>
                    <a:p>
                      <a:pPr algn="l">
                        <a:lnSpc>
                          <a:spcPct val="115000"/>
                        </a:lnSpc>
                        <a:spcAft>
                          <a:spcPts val="0"/>
                        </a:spcAft>
                      </a:pPr>
                      <a:r>
                        <a:rPr lang="en-GB" sz="600" dirty="0">
                          <a:effectLst/>
                        </a:rPr>
                        <a:t>STEM</a:t>
                      </a:r>
                      <a:endParaRPr lang="en-GB" sz="700" dirty="0">
                        <a:effectLst/>
                      </a:endParaRPr>
                    </a:p>
                    <a:p>
                      <a:pPr algn="l">
                        <a:lnSpc>
                          <a:spcPct val="115000"/>
                        </a:lnSpc>
                        <a:spcAft>
                          <a:spcPts val="0"/>
                        </a:spcAft>
                      </a:pPr>
                      <a:r>
                        <a:rPr lang="en-GB" sz="600" dirty="0">
                          <a:effectLst/>
                        </a:rPr>
                        <a:t>Macmillan Coffee morning</a:t>
                      </a:r>
                      <a:endParaRPr lang="en-GB" sz="700" dirty="0">
                        <a:effectLst/>
                      </a:endParaRPr>
                    </a:p>
                    <a:p>
                      <a:pPr algn="l">
                        <a:lnSpc>
                          <a:spcPct val="115000"/>
                        </a:lnSpc>
                        <a:spcAft>
                          <a:spcPts val="0"/>
                        </a:spcAft>
                      </a:pPr>
                      <a:r>
                        <a:rPr lang="en-GB" sz="600" dirty="0">
                          <a:effectLst/>
                        </a:rPr>
                        <a:t>Enterprise</a:t>
                      </a:r>
                      <a:endParaRPr lang="en-GB" sz="700" dirty="0">
                        <a:effectLst/>
                      </a:endParaRPr>
                    </a:p>
                    <a:p>
                      <a:pPr algn="l">
                        <a:lnSpc>
                          <a:spcPct val="115000"/>
                        </a:lnSpc>
                        <a:spcAft>
                          <a:spcPts val="0"/>
                        </a:spcAft>
                      </a:pPr>
                      <a:r>
                        <a:rPr lang="en-GB" sz="600" dirty="0">
                          <a:effectLst/>
                        </a:rPr>
                        <a:t>Theatre visit</a:t>
                      </a:r>
                      <a:endParaRPr lang="en-GB" sz="700" dirty="0">
                        <a:effectLst/>
                      </a:endParaRPr>
                    </a:p>
                    <a:p>
                      <a:pPr algn="l">
                        <a:lnSpc>
                          <a:spcPct val="115000"/>
                        </a:lnSpc>
                        <a:spcAft>
                          <a:spcPts val="0"/>
                        </a:spcAft>
                      </a:pPr>
                      <a:r>
                        <a:rPr lang="en-GB" sz="600" dirty="0">
                          <a:effectLst/>
                        </a:rPr>
                        <a:t>Football club 1-6</a:t>
                      </a:r>
                      <a:endParaRPr lang="en-GB" sz="700" dirty="0">
                        <a:effectLst/>
                      </a:endParaRPr>
                    </a:p>
                    <a:p>
                      <a:pPr algn="l">
                        <a:lnSpc>
                          <a:spcPct val="115000"/>
                        </a:lnSpc>
                        <a:spcAft>
                          <a:spcPts val="0"/>
                        </a:spcAft>
                      </a:pPr>
                      <a:r>
                        <a:rPr lang="en-GB" sz="600" dirty="0">
                          <a:effectLst/>
                        </a:rPr>
                        <a:t>Multisport club</a:t>
                      </a:r>
                      <a:endParaRPr lang="en-GB" sz="700" dirty="0">
                        <a:effectLst/>
                      </a:endParaRPr>
                    </a:p>
                    <a:p>
                      <a:pPr algn="l">
                        <a:lnSpc>
                          <a:spcPct val="115000"/>
                        </a:lnSpc>
                        <a:spcAft>
                          <a:spcPts val="0"/>
                        </a:spcAft>
                      </a:pPr>
                      <a:r>
                        <a:rPr lang="en-GB" sz="600" dirty="0">
                          <a:effectLst/>
                        </a:rPr>
                        <a:t>Diwali Dance coach</a:t>
                      </a:r>
                      <a:endParaRPr lang="en-GB" sz="700" dirty="0">
                        <a:effectLst/>
                      </a:endParaRPr>
                    </a:p>
                    <a:p>
                      <a:pPr algn="l">
                        <a:lnSpc>
                          <a:spcPct val="115000"/>
                        </a:lnSpc>
                        <a:spcAft>
                          <a:spcPts val="0"/>
                        </a:spcAft>
                      </a:pPr>
                      <a:r>
                        <a:rPr lang="en-GB" sz="600" dirty="0">
                          <a:effectLst/>
                        </a:rPr>
                        <a:t>Art Club</a:t>
                      </a:r>
                      <a:endParaRPr lang="en-GB" sz="700" dirty="0">
                        <a:effectLst/>
                      </a:endParaRPr>
                    </a:p>
                    <a:p>
                      <a:pPr algn="l">
                        <a:lnSpc>
                          <a:spcPct val="115000"/>
                        </a:lnSpc>
                        <a:spcAft>
                          <a:spcPts val="0"/>
                        </a:spcAft>
                      </a:pPr>
                      <a:r>
                        <a:rPr lang="en-GB" sz="600" dirty="0">
                          <a:effectLst/>
                        </a:rPr>
                        <a:t>STEM workshop</a:t>
                      </a:r>
                      <a:endParaRPr lang="en-GB" sz="700" dirty="0">
                        <a:effectLst/>
                      </a:endParaRPr>
                    </a:p>
                    <a:p>
                      <a:pPr algn="l">
                        <a:lnSpc>
                          <a:spcPct val="115000"/>
                        </a:lnSpc>
                        <a:spcAft>
                          <a:spcPts val="0"/>
                        </a:spcAft>
                      </a:pPr>
                      <a:r>
                        <a:rPr lang="en-GB" sz="600" dirty="0">
                          <a:effectLst/>
                        </a:rPr>
                        <a:t>First Aid</a:t>
                      </a:r>
                      <a:endParaRPr lang="en-GB" sz="700" dirty="0">
                        <a:effectLst/>
                      </a:endParaRPr>
                    </a:p>
                    <a:p>
                      <a:pPr algn="l">
                        <a:lnSpc>
                          <a:spcPct val="115000"/>
                        </a:lnSpc>
                        <a:spcAft>
                          <a:spcPts val="0"/>
                        </a:spcAft>
                      </a:pPr>
                      <a:r>
                        <a:rPr lang="en-GB" sz="600" dirty="0">
                          <a:effectLst/>
                        </a:rPr>
                        <a:t>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dirty="0">
                          <a:effectLst/>
                        </a:rPr>
                        <a:t>Board Games - club</a:t>
                      </a:r>
                      <a:endParaRPr lang="en-GB" sz="700" dirty="0">
                        <a:effectLst/>
                      </a:endParaRPr>
                    </a:p>
                    <a:p>
                      <a:pPr algn="l">
                        <a:lnSpc>
                          <a:spcPct val="115000"/>
                        </a:lnSpc>
                        <a:spcAft>
                          <a:spcPts val="0"/>
                        </a:spcAft>
                      </a:pPr>
                      <a:r>
                        <a:rPr lang="en-GB" sz="600" dirty="0">
                          <a:effectLst/>
                        </a:rPr>
                        <a:t>Prayer Space</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0"/>
                        </a:spcAft>
                      </a:pPr>
                      <a:r>
                        <a:rPr lang="en-GB" sz="600" dirty="0">
                          <a:effectLst/>
                        </a:rPr>
                        <a:t>Nature in Art visit</a:t>
                      </a:r>
                      <a:endParaRPr lang="en-GB" sz="700" dirty="0">
                        <a:effectLst/>
                      </a:endParaRPr>
                    </a:p>
                    <a:p>
                      <a:pPr algn="l">
                        <a:lnSpc>
                          <a:spcPct val="115000"/>
                        </a:lnSpc>
                        <a:spcAft>
                          <a:spcPts val="0"/>
                        </a:spcAft>
                      </a:pPr>
                      <a:r>
                        <a:rPr lang="en-GB" sz="600" dirty="0">
                          <a:effectLst/>
                        </a:rPr>
                        <a:t>Art Day</a:t>
                      </a:r>
                      <a:endParaRPr lang="en-GB" sz="700" dirty="0">
                        <a:effectLst/>
                      </a:endParaRPr>
                    </a:p>
                    <a:p>
                      <a:pPr algn="l">
                        <a:lnSpc>
                          <a:spcPct val="115000"/>
                        </a:lnSpc>
                        <a:spcAft>
                          <a:spcPts val="0"/>
                        </a:spcAft>
                      </a:pPr>
                      <a:r>
                        <a:rPr lang="en-GB" sz="600" dirty="0">
                          <a:effectLst/>
                        </a:rPr>
                        <a:t> </a:t>
                      </a:r>
                      <a:endParaRPr lang="en-GB"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9950" marR="29950" marT="0" marB="0"/>
                </a:tc>
                <a:tc>
                  <a:txBody>
                    <a:bodyPr/>
                    <a:lstStyle/>
                    <a:p>
                      <a:pPr algn="l">
                        <a:lnSpc>
                          <a:spcPct val="115000"/>
                        </a:lnSpc>
                        <a:spcAft>
                          <a:spcPts val="1000"/>
                        </a:spcAft>
                      </a:pPr>
                      <a:r>
                        <a:rPr lang="en-GB" sz="500" dirty="0">
                          <a:effectLst/>
                        </a:rPr>
                        <a:t> </a:t>
                      </a:r>
                      <a:endParaRPr lang="en-GB" sz="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451885524"/>
                  </a:ext>
                </a:extLst>
              </a:tr>
            </a:tbl>
          </a:graphicData>
        </a:graphic>
      </p:graphicFrame>
    </p:spTree>
    <p:extLst>
      <p:ext uri="{BB962C8B-B14F-4D97-AF65-F5344CB8AC3E}">
        <p14:creationId xmlns:p14="http://schemas.microsoft.com/office/powerpoint/2010/main" val="14484740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814</TotalTime>
  <Words>1989</Words>
  <Application>Microsoft Office PowerPoint</Application>
  <PresentationFormat>On-screen Show (4:3)</PresentationFormat>
  <Paragraphs>639</Paragraphs>
  <Slides>14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Constantia</vt:lpstr>
      <vt:lpstr>Times New Roman</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Little Deers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Windows User</dc:creator>
  <cp:lastModifiedBy>Jayne Neveu</cp:lastModifiedBy>
  <cp:revision>54</cp:revision>
  <dcterms:created xsi:type="dcterms:W3CDTF">2014-11-22T09:21:16Z</dcterms:created>
  <dcterms:modified xsi:type="dcterms:W3CDTF">2022-10-11T12:05:20Z</dcterms:modified>
</cp:coreProperties>
</file>